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notesMasterIdLst>
    <p:notesMasterId r:id="rId2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 what to say on this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 what to say on this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 what to say on this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 what to say on this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 what to say on this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 what to say on this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 what to say on this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 what to say on this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 what to say on this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 what to say on this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 what to say on this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 what to say on this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 what to say on this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 what to say on this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 what to say on this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 what to say on this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 what to say on this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 what to say on this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 what to say on this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 what to say on this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notes: what to say on this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image" Target="../media/image-1002-2.svg"/><Relationship Id="rId3" Type="http://schemas.openxmlformats.org/officeDocument/2006/relationships/image" Target="../media/image-1002-3.png"/><Relationship Id="rId4" Type="http://schemas.openxmlformats.org/officeDocument/2006/relationships/image" Target="../media/image-1002-4.svg"/><Relationship Id="rId5" Type="http://schemas.openxmlformats.org/officeDocument/2006/relationships/image" Target="../media/image-1002-5.png"/><Relationship Id="rId6" Type="http://schemas.openxmlformats.org/officeDocument/2006/relationships/image" Target="../media/image-1002-6.svg"/><Relationship Id="rId7" Type="http://schemas.openxmlformats.org/officeDocument/2006/relationships/image" Target="../media/image-1002-7.png"/><Relationship Id="rId8" Type="http://schemas.openxmlformats.org/officeDocument/2006/relationships/image" Target="../media/image-1002-8.svg"/><Relationship Id="rId9" Type="http://schemas.openxmlformats.org/officeDocument/2006/relationships/image" Target="../media/image-1002-9.png"/><Relationship Id="rId10" Type="http://schemas.openxmlformats.org/officeDocument/2006/relationships/image" Target="../media/image-1002-10.svg"/><Relationship Id="rId11" Type="http://schemas.openxmlformats.org/officeDocument/2006/relationships/image" Target="../media/image-1002-11.png"/><Relationship Id="rId12" Type="http://schemas.openxmlformats.org/officeDocument/2006/relationships/image" Target="../media/image-1002-12.svg"/><Relationship Id="rId13" Type="http://schemas.openxmlformats.org/officeDocument/2006/relationships/image" Target="../media/image-1002-13.png"/><Relationship Id="rId14" Type="http://schemas.openxmlformats.org/officeDocument/2006/relationships/image" Target="../media/image-1002-14.svg"/><Relationship Id="rId15" Type="http://schemas.openxmlformats.org/officeDocument/2006/relationships/image" Target="../media/image-1002-15.png"/><Relationship Id="rId16" Type="http://schemas.openxmlformats.org/officeDocument/2006/relationships/image" Target="../media/image-1002-16.svg"/><Relationship Id="rId17" Type="http://schemas.openxmlformats.org/officeDocument/2006/relationships/image" Target="../media/image-1002-17.png"/><Relationship Id="rId18" Type="http://schemas.openxmlformats.org/officeDocument/2006/relationships/image" Target="../media/image-1002-18.svg"/><Relationship Id="rId19" Type="http://schemas.openxmlformats.org/officeDocument/2006/relationships/image" Target="../media/image-1002-19.png"/><Relationship Id="rId20" Type="http://schemas.openxmlformats.org/officeDocument/2006/relationships/image" Target="../media/image-1002-20.svg"/><Relationship Id="rId21" Type="http://schemas.openxmlformats.org/officeDocument/2006/relationships/image" Target="../media/image-1002-21.png"/><Relationship Id="rId22" Type="http://schemas.openxmlformats.org/officeDocument/2006/relationships/image" Target="../media/image-1002-22.svg"/><Relationship Id="rId23" Type="http://schemas.openxmlformats.org/officeDocument/2006/relationships/image" Target="../media/image-1002-23.png"/><Relationship Id="rId24" Type="http://schemas.openxmlformats.org/officeDocument/2006/relationships/image" Target="../media/image-1002-24.svg"/><Relationship Id="rId25" Type="http://schemas.openxmlformats.org/officeDocument/2006/relationships/image" Target="../media/image-1002-25.png"/><Relationship Id="rId26" Type="http://schemas.openxmlformats.org/officeDocument/2006/relationships/image" Target="../media/image-1002-26.svg"/><Relationship Id="rId27" Type="http://schemas.openxmlformats.org/officeDocument/2006/relationships/image" Target="../media/image-1002-27.png"/><Relationship Id="rId28" Type="http://schemas.openxmlformats.org/officeDocument/2006/relationships/image" Target="../media/image-1002-28.svg"/><Relationship Id="rId29" Type="http://schemas.openxmlformats.org/officeDocument/2006/relationships/image" Target="../media/image-1002-29.png"/><Relationship Id="rId30" Type="http://schemas.openxmlformats.org/officeDocument/2006/relationships/image" Target="../media/image-1002-30.svg"/><Relationship Id="rId31" Type="http://schemas.openxmlformats.org/officeDocument/2006/relationships/image" Target="../media/image-1002-31.png"/><Relationship Id="rId32" Type="http://schemas.openxmlformats.org/officeDocument/2006/relationships/image" Target="../media/image-1002-32.svg"/><Relationship Id="rId33" Type="http://schemas.openxmlformats.org/officeDocument/2006/relationships/image" Target="../media/image-1002-33.png"/><Relationship Id="rId34" Type="http://schemas.openxmlformats.org/officeDocument/2006/relationships/image" Target="../media/image-1002-34.svg"/><Relationship Id="rId35" Type="http://schemas.openxmlformats.org/officeDocument/2006/relationships/image" Target="../media/image-1002-35.png"/><Relationship Id="rId36" Type="http://schemas.openxmlformats.org/officeDocument/2006/relationships/image" Target="../media/image-1002-36.svg"/><Relationship Id="rId37" Type="http://schemas.openxmlformats.org/officeDocument/2006/relationships/image" Target="../media/image-1002-37.png"/><Relationship Id="rId38" Type="http://schemas.openxmlformats.org/officeDocument/2006/relationships/image" Target="../media/image-1002-38.svg"/><Relationship Id="rId39" Type="http://schemas.openxmlformats.org/officeDocument/2006/relationships/image" Target="../media/image-1002-39.png"/><Relationship Id="rId40" Type="http://schemas.openxmlformats.org/officeDocument/2006/relationships/image" Target="../media/image-1002-40.svg"/><Relationship Id="rId41" Type="http://schemas.openxmlformats.org/officeDocument/2006/relationships/image" Target="../media/image-1002-41.png"/><Relationship Id="rId42" Type="http://schemas.openxmlformats.org/officeDocument/2006/relationships/image" Target="../media/image-1002-42.svg"/><Relationship Id="rId43" Type="http://schemas.openxmlformats.org/officeDocument/2006/relationships/image" Target="../media/image-1002-43.png"/><Relationship Id="rId44" Type="http://schemas.openxmlformats.org/officeDocument/2006/relationships/image" Target="../media/image-1002-44.svg"/><Relationship Id="rId45" Type="http://schemas.openxmlformats.org/officeDocument/2006/relationships/image" Target="../media/image-1002-45.png"/><Relationship Id="rId46" Type="http://schemas.openxmlformats.org/officeDocument/2006/relationships/image" Target="../media/image-1002-46.svg"/><Relationship Id="rId47" Type="http://schemas.openxmlformats.org/officeDocument/2006/relationships/image" Target="../media/image-1002-47.png"/><Relationship Id="rId48" Type="http://schemas.openxmlformats.org/officeDocument/2006/relationships/image" Target="../media/image-1002-48.svg"/><Relationship Id="rId49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image" Target="../media/image-1003-2.svg"/><Relationship Id="rId3" Type="http://schemas.openxmlformats.org/officeDocument/2006/relationships/image" Target="../media/image-1003-3.png"/><Relationship Id="rId4" Type="http://schemas.openxmlformats.org/officeDocument/2006/relationships/image" Target="../media/image-1003-4.svg"/><Relationship Id="rId5" Type="http://schemas.openxmlformats.org/officeDocument/2006/relationships/image" Target="../media/image-1003-5.png"/><Relationship Id="rId6" Type="http://schemas.openxmlformats.org/officeDocument/2006/relationships/image" Target="../media/image-1003-6.svg"/><Relationship Id="rId7" Type="http://schemas.openxmlformats.org/officeDocument/2006/relationships/image" Target="../media/image-1003-7.png"/><Relationship Id="rId8" Type="http://schemas.openxmlformats.org/officeDocument/2006/relationships/image" Target="../media/image-1003-8.svg"/><Relationship Id="rId9" Type="http://schemas.openxmlformats.org/officeDocument/2006/relationships/image" Target="../media/image-1003-9.png"/><Relationship Id="rId10" Type="http://schemas.openxmlformats.org/officeDocument/2006/relationships/image" Target="../media/image-1003-10.svg"/><Relationship Id="rId11" Type="http://schemas.openxmlformats.org/officeDocument/2006/relationships/image" Target="../media/image-1003-11.png"/><Relationship Id="rId12" Type="http://schemas.openxmlformats.org/officeDocument/2006/relationships/image" Target="../media/image-1003-12.svg"/><Relationship Id="rId13" Type="http://schemas.openxmlformats.org/officeDocument/2006/relationships/image" Target="../media/image-1003-13.png"/><Relationship Id="rId14" Type="http://schemas.openxmlformats.org/officeDocument/2006/relationships/image" Target="../media/image-1003-14.svg"/><Relationship Id="rId15" Type="http://schemas.openxmlformats.org/officeDocument/2006/relationships/image" Target="../media/image-1003-15.png"/><Relationship Id="rId16" Type="http://schemas.openxmlformats.org/officeDocument/2006/relationships/image" Target="../media/image-1003-16.svg"/><Relationship Id="rId17" Type="http://schemas.openxmlformats.org/officeDocument/2006/relationships/image" Target="../media/image-1003-17.png"/><Relationship Id="rId18" Type="http://schemas.openxmlformats.org/officeDocument/2006/relationships/image" Target="../media/image-1003-18.svg"/><Relationship Id="rId19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 (Wikidoc 1)">
    <p:bg>
      <p:bgPr>
        <a:solidFill>
          <a:srgbClr val="1322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551062" y="480060"/>
            <a:ext cx="57136" cy="5715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22469" y="480060"/>
            <a:ext cx="57136" cy="571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893876" y="480060"/>
            <a:ext cx="57136" cy="571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065283" y="480060"/>
            <a:ext cx="57136" cy="571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1236690" y="480060"/>
            <a:ext cx="57136" cy="5715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1408097" y="480060"/>
            <a:ext cx="57136" cy="5715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551062" y="651510"/>
            <a:ext cx="57136" cy="5715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0722469" y="651510"/>
            <a:ext cx="57136" cy="5715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10893876" y="651510"/>
            <a:ext cx="57136" cy="5715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11065283" y="651510"/>
            <a:ext cx="57136" cy="5715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11236690" y="651510"/>
            <a:ext cx="57136" cy="5715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11408097" y="651510"/>
            <a:ext cx="57136" cy="5715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10551062" y="822960"/>
            <a:ext cx="57136" cy="5715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10722469" y="822960"/>
            <a:ext cx="57136" cy="5715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29"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tretch>
            <a:fillRect/>
          </a:stretch>
        </p:blipFill>
        <p:spPr>
          <a:xfrm>
            <a:off x="10893876" y="822960"/>
            <a:ext cx="57136" cy="5715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31">
            <a:extLst>
              <a:ext uri="{96DAC541-7B7A-43D3-8B79-37D633B846F1}">
                <asvg:svgBlip xmlns:asvg="http://schemas.microsoft.com/office/drawing/2016/SVG/main" r:embed="rId32"/>
              </a:ext>
            </a:extLst>
          </a:blip>
          <a:stretch>
            <a:fillRect/>
          </a:stretch>
        </p:blipFill>
        <p:spPr>
          <a:xfrm>
            <a:off x="11065283" y="822960"/>
            <a:ext cx="57136" cy="57150"/>
          </a:xfrm>
          <a:prstGeom prst="rect">
            <a:avLst/>
          </a:prstGeom>
        </p:spPr>
      </p:pic>
      <p:pic>
        <p:nvPicPr>
          <p:cNvPr id="18" name="Image 16" descr="preencoded.png">    </p:cNvPr>
          <p:cNvPicPr>
            <a:picLocks noChangeAspect="1"/>
          </p:cNvPicPr>
          <p:nvPr/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tretch>
            <a:fillRect/>
          </a:stretch>
        </p:blipFill>
        <p:spPr>
          <a:xfrm>
            <a:off x="11236690" y="822960"/>
            <a:ext cx="57136" cy="57150"/>
          </a:xfrm>
          <a:prstGeom prst="rect">
            <a:avLst/>
          </a:prstGeom>
        </p:spPr>
      </p:pic>
      <p:pic>
        <p:nvPicPr>
          <p:cNvPr id="19" name="Image 17" descr="preencoded.png">    </p:cNvPr>
          <p:cNvPicPr>
            <a:picLocks noChangeAspect="1"/>
          </p:cNvPicPr>
          <p:nvPr/>
        </p:nvPicPr>
        <p:blipFill>
          <a:blip r:embed="rId35">
            <a:extLst>
              <a:ext uri="{96DAC541-7B7A-43D3-8B79-37D633B846F1}">
                <asvg:svgBlip xmlns:asvg="http://schemas.microsoft.com/office/drawing/2016/SVG/main" r:embed="rId36"/>
              </a:ext>
            </a:extLst>
          </a:blip>
          <a:stretch>
            <a:fillRect/>
          </a:stretch>
        </p:blipFill>
        <p:spPr>
          <a:xfrm>
            <a:off x="11408097" y="822960"/>
            <a:ext cx="57136" cy="57150"/>
          </a:xfrm>
          <a:prstGeom prst="rect">
            <a:avLst/>
          </a:prstGeom>
        </p:spPr>
      </p:pic>
      <p:pic>
        <p:nvPicPr>
          <p:cNvPr id="20" name="Image 18" descr="preencoded.png">    </p:cNvPr>
          <p:cNvPicPr>
            <a:picLocks noChangeAspect="1"/>
          </p:cNvPicPr>
          <p:nvPr/>
        </p:nvPicPr>
        <p:blipFill>
          <a:blip r:embed="rId37">
            <a:extLs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10551062" y="994410"/>
            <a:ext cx="57136" cy="57150"/>
          </a:xfrm>
          <a:prstGeom prst="rect">
            <a:avLst/>
          </a:prstGeom>
        </p:spPr>
      </p:pic>
      <p:pic>
        <p:nvPicPr>
          <p:cNvPr id="21" name="Image 19" descr="preencoded.png">    </p:cNvPr>
          <p:cNvPicPr>
            <a:picLocks noChangeAspect="1"/>
          </p:cNvPicPr>
          <p:nvPr/>
        </p:nvPicPr>
        <p:blipFill>
          <a:blip r:embed="rId39">
            <a:extLst>
              <a:ext uri="{96DAC541-7B7A-43D3-8B79-37D633B846F1}">
                <asvg:svgBlip xmlns:asvg="http://schemas.microsoft.com/office/drawing/2016/SVG/main" r:embed="rId40"/>
              </a:ext>
            </a:extLst>
          </a:blip>
          <a:stretch>
            <a:fillRect/>
          </a:stretch>
        </p:blipFill>
        <p:spPr>
          <a:xfrm>
            <a:off x="10722469" y="994410"/>
            <a:ext cx="57136" cy="57150"/>
          </a:xfrm>
          <a:prstGeom prst="rect">
            <a:avLst/>
          </a:prstGeom>
        </p:spPr>
      </p:pic>
      <p:pic>
        <p:nvPicPr>
          <p:cNvPr id="22" name="Image 20" descr="preencoded.png">    </p:cNvPr>
          <p:cNvPicPr>
            <a:picLocks noChangeAspect="1"/>
          </p:cNvPicPr>
          <p:nvPr/>
        </p:nvPicPr>
        <p:blipFill>
          <a:blip r:embed="rId41">
            <a:extLst>
              <a:ext uri="{96DAC541-7B7A-43D3-8B79-37D633B846F1}">
                <asvg:svgBlip xmlns:asvg="http://schemas.microsoft.com/office/drawing/2016/SVG/main" r:embed="rId42"/>
              </a:ext>
            </a:extLst>
          </a:blip>
          <a:stretch>
            <a:fillRect/>
          </a:stretch>
        </p:blipFill>
        <p:spPr>
          <a:xfrm>
            <a:off x="10893876" y="994410"/>
            <a:ext cx="57136" cy="57150"/>
          </a:xfrm>
          <a:prstGeom prst="rect">
            <a:avLst/>
          </a:prstGeom>
        </p:spPr>
      </p:pic>
      <p:pic>
        <p:nvPicPr>
          <p:cNvPr id="23" name="Image 21" descr="preencoded.png">    </p:cNvPr>
          <p:cNvPicPr>
            <a:picLocks noChangeAspect="1"/>
          </p:cNvPicPr>
          <p:nvPr/>
        </p:nvPicPr>
        <p:blipFill>
          <a:blip r:embed="rId43">
            <a:extLst>
              <a:ext uri="{96DAC541-7B7A-43D3-8B79-37D633B846F1}">
                <asvg:svgBlip xmlns:asvg="http://schemas.microsoft.com/office/drawing/2016/SVG/main" r:embed="rId44"/>
              </a:ext>
            </a:extLst>
          </a:blip>
          <a:stretch>
            <a:fillRect/>
          </a:stretch>
        </p:blipFill>
        <p:spPr>
          <a:xfrm>
            <a:off x="11065283" y="994410"/>
            <a:ext cx="57136" cy="57150"/>
          </a:xfrm>
          <a:prstGeom prst="rect">
            <a:avLst/>
          </a:prstGeom>
        </p:spPr>
      </p:pic>
      <p:pic>
        <p:nvPicPr>
          <p:cNvPr id="24" name="Image 22" descr="preencoded.png">    </p:cNvPr>
          <p:cNvPicPr>
            <a:picLocks noChangeAspect="1"/>
          </p:cNvPicPr>
          <p:nvPr/>
        </p:nvPicPr>
        <p:blipFill>
          <a:blip r:embed="rId45">
            <a:extLst>
              <a:ext uri="{96DAC541-7B7A-43D3-8B79-37D633B846F1}">
                <asvg:svgBlip xmlns:asvg="http://schemas.microsoft.com/office/drawing/2016/SVG/main" r:embed="rId46"/>
              </a:ext>
            </a:extLst>
          </a:blip>
          <a:stretch>
            <a:fillRect/>
          </a:stretch>
        </p:blipFill>
        <p:spPr>
          <a:xfrm>
            <a:off x="11236690" y="994410"/>
            <a:ext cx="57136" cy="57150"/>
          </a:xfrm>
          <a:prstGeom prst="rect">
            <a:avLst/>
          </a:prstGeom>
        </p:spPr>
      </p:pic>
      <p:pic>
        <p:nvPicPr>
          <p:cNvPr id="25" name="Image 23" descr="preencoded.png">    </p:cNvPr>
          <p:cNvPicPr>
            <a:picLocks noChangeAspect="1"/>
          </p:cNvPicPr>
          <p:nvPr/>
        </p:nvPicPr>
        <p:blipFill>
          <a:blip r:embed="rId47">
            <a:extLst>
              <a:ext uri="{96DAC541-7B7A-43D3-8B79-37D633B846F1}">
                <asvg:svgBlip xmlns:asvg="http://schemas.microsoft.com/office/drawing/2016/SVG/main" r:embed="rId48"/>
              </a:ext>
            </a:extLst>
          </a:blip>
          <a:stretch>
            <a:fillRect/>
          </a:stretch>
        </p:blipFill>
        <p:spPr>
          <a:xfrm>
            <a:off x="11408097" y="994410"/>
            <a:ext cx="57136" cy="5715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(Wikidoc 2)">
    <p:bg>
      <p:bgPr>
        <a:solidFill>
          <a:srgbClr val="1322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703298" y="171450"/>
            <a:ext cx="38090" cy="38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808047" y="171450"/>
            <a:ext cx="38090" cy="3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912796" y="171450"/>
            <a:ext cx="38090" cy="38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703298" y="276225"/>
            <a:ext cx="38090" cy="38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1808047" y="276225"/>
            <a:ext cx="38090" cy="38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1912796" y="276225"/>
            <a:ext cx="38090" cy="38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1703298" y="381000"/>
            <a:ext cx="38090" cy="38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1808047" y="381000"/>
            <a:ext cx="38090" cy="38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11912796" y="381000"/>
            <a:ext cx="38090" cy="38100"/>
          </a:xfrm>
          <a:prstGeom prst="rect">
            <a:avLst/>
          </a:prstGeom>
        </p:spPr>
      </p:pic>
      <p:sp>
        <p:nvSpPr>
          <p:cNvPr id="11" name="Shape 0"/>
          <p:cNvSpPr/>
          <p:nvPr/>
        </p:nvSpPr>
        <p:spPr>
          <a:xfrm>
            <a:off x="0" y="0"/>
            <a:ext cx="57136" cy="6858000"/>
          </a:xfrm>
          <a:prstGeom prst="rect">
            <a:avLst/>
          </a:prstGeom>
          <a:solidFill>
            <a:srgbClr val="F4A261"/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image" Target="../media/image-3-3.png"/><Relationship Id="rId4" Type="http://schemas.openxmlformats.org/officeDocument/2006/relationships/image" Target="../media/image-3-4.svg"/><Relationship Id="rId5" Type="http://schemas.openxmlformats.org/officeDocument/2006/relationships/image" Target="../media/image-3-5.png"/><Relationship Id="rId6" Type="http://schemas.openxmlformats.org/officeDocument/2006/relationships/image" Target="../media/image-3-6.svg"/><Relationship Id="rId7" Type="http://schemas.openxmlformats.org/officeDocument/2006/relationships/image" Target="../media/image-3-7.png"/><Relationship Id="rId8" Type="http://schemas.openxmlformats.org/officeDocument/2006/relationships/image" Target="../media/image-3-8.svg"/><Relationship Id="rId9" Type="http://schemas.openxmlformats.org/officeDocument/2006/relationships/slideLayout" Target="../slideLayouts/slideLayout3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svg"/><Relationship Id="rId3" Type="http://schemas.openxmlformats.org/officeDocument/2006/relationships/image" Target="../media/image-9-3.png"/><Relationship Id="rId4" Type="http://schemas.openxmlformats.org/officeDocument/2006/relationships/image" Target="../media/image-9-4.svg"/><Relationship Id="rId5" Type="http://schemas.openxmlformats.org/officeDocument/2006/relationships/image" Target="../media/image-9-5.png"/><Relationship Id="rId6" Type="http://schemas.openxmlformats.org/officeDocument/2006/relationships/image" Target="../media/image-9-6.svg"/><Relationship Id="rId7" Type="http://schemas.openxmlformats.org/officeDocument/2006/relationships/slideLayout" Target="../slideLayouts/slideLayout3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sv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322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2057400"/>
            <a:ext cx="12188952" cy="2331720"/>
          </a:xfrm>
          <a:prstGeom prst="rect">
            <a:avLst/>
          </a:prstGeom>
          <a:solidFill>
            <a:srgbClr val="F4A261"/>
          </a:solidFill>
          <a:ln/>
        </p:spPr>
      </p:sp>
      <p:sp>
        <p:nvSpPr>
          <p:cNvPr id="3" name="Text 1"/>
          <p:cNvSpPr/>
          <p:nvPr/>
        </p:nvSpPr>
        <p:spPr>
          <a:xfrm>
            <a:off x="975116" y="2194560"/>
            <a:ext cx="10238720" cy="2057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1800"/>
              </a:spcAft>
              <a:buNone/>
            </a:pPr>
            <a:r>
              <a:rPr lang="en-US" sz="4100" b="1" dirty="0">
                <a:solidFill>
                  <a:srgbClr val="1A1A1A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Training title</a:t>
            </a:r>
            <a:endParaRPr lang="en-US" sz="4100" dirty="0"/>
          </a:p>
        </p:txBody>
      </p:sp>
      <p:sp>
        <p:nvSpPr>
          <p:cNvPr id="4" name="Text 2"/>
          <p:cNvSpPr/>
          <p:nvPr/>
        </p:nvSpPr>
        <p:spPr>
          <a:xfrm>
            <a:off x="975116" y="4732020"/>
            <a:ext cx="8532266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45000"/>
              </a:lnSpc>
              <a:spcAft>
                <a:spcPts val="800"/>
              </a:spcAft>
              <a:buNone/>
            </a:pPr>
            <a:r>
              <a:rPr lang="en-US" sz="1700" dirty="0">
                <a:solidFill>
                  <a:srgbClr val="FFFFFF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Who this training is for, and your organisation’s name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322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448" y="411480"/>
            <a:ext cx="10970057" cy="9258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1100"/>
              </a:spcAft>
              <a:buNone/>
            </a:pPr>
            <a:r>
              <a:rPr lang="en-US" sz="2400" b="1" dirty="0">
                <a:solidFill>
                  <a:srgbClr val="FFFFFF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Agenda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609448" y="1405890"/>
            <a:ext cx="670392" cy="37719"/>
          </a:xfrm>
          <a:prstGeom prst="rect">
            <a:avLst/>
          </a:prstGeom>
          <a:solidFill>
            <a:srgbClr val="F4A261"/>
          </a:solidFill>
          <a:ln/>
        </p:spPr>
      </p:sp>
      <p:sp>
        <p:nvSpPr>
          <p:cNvPr id="4" name="Shape 2"/>
          <p:cNvSpPr/>
          <p:nvPr/>
        </p:nvSpPr>
        <p:spPr>
          <a:xfrm>
            <a:off x="609448" y="2793492"/>
            <a:ext cx="2685378" cy="800100"/>
          </a:xfrm>
          <a:prstGeom prst="homePlate">
            <a:avLst/>
          </a:prstGeom>
          <a:solidFill>
            <a:srgbClr val="F4A261"/>
          </a:solidFill>
          <a:ln/>
        </p:spPr>
      </p:sp>
      <p:sp>
        <p:nvSpPr>
          <p:cNvPr id="5" name="Text 3"/>
          <p:cNvSpPr/>
          <p:nvPr/>
        </p:nvSpPr>
        <p:spPr>
          <a:xfrm>
            <a:off x="743831" y="2793492"/>
            <a:ext cx="2215037" cy="8001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5000"/>
              </a:lnSpc>
              <a:spcAft>
                <a:spcPts val="1100"/>
              </a:spcAft>
              <a:buNone/>
            </a:pPr>
            <a:r>
              <a:rPr lang="en-US" sz="2400" b="1" dirty="0">
                <a:solidFill>
                  <a:srgbClr val="1A1A1A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01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647538" y="3765042"/>
            <a:ext cx="2609198" cy="123825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45000"/>
              </a:lnSpc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FFFFFF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Section 1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3371007" y="2793492"/>
            <a:ext cx="2685378" cy="800100"/>
          </a:xfrm>
          <a:prstGeom prst="chevron">
            <a:avLst/>
          </a:prstGeom>
          <a:solidFill>
            <a:srgbClr val="F4A261"/>
          </a:solidFill>
          <a:ln/>
        </p:spPr>
      </p:sp>
      <p:sp>
        <p:nvSpPr>
          <p:cNvPr id="8" name="Text 6"/>
          <p:cNvSpPr/>
          <p:nvPr/>
        </p:nvSpPr>
        <p:spPr>
          <a:xfrm>
            <a:off x="3706965" y="2793492"/>
            <a:ext cx="2013463" cy="8001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5000"/>
              </a:lnSpc>
              <a:spcAft>
                <a:spcPts val="1100"/>
              </a:spcAft>
              <a:buNone/>
            </a:pPr>
            <a:r>
              <a:rPr lang="en-US" sz="2400" b="1" dirty="0">
                <a:solidFill>
                  <a:srgbClr val="1A1A1A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02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3409098" y="3765042"/>
            <a:ext cx="2609198" cy="123825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45000"/>
              </a:lnSpc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FFFFFF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Section 2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6132566" y="2793492"/>
            <a:ext cx="2685378" cy="800100"/>
          </a:xfrm>
          <a:prstGeom prst="chevron">
            <a:avLst/>
          </a:prstGeom>
          <a:solidFill>
            <a:srgbClr val="F4A261"/>
          </a:solidFill>
          <a:ln/>
        </p:spPr>
      </p:sp>
      <p:sp>
        <p:nvSpPr>
          <p:cNvPr id="11" name="Text 9"/>
          <p:cNvSpPr/>
          <p:nvPr/>
        </p:nvSpPr>
        <p:spPr>
          <a:xfrm>
            <a:off x="6468524" y="2793492"/>
            <a:ext cx="2013463" cy="8001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5000"/>
              </a:lnSpc>
              <a:spcAft>
                <a:spcPts val="1100"/>
              </a:spcAft>
              <a:buNone/>
            </a:pPr>
            <a:r>
              <a:rPr lang="en-US" sz="2400" b="1" dirty="0">
                <a:solidFill>
                  <a:srgbClr val="1A1A1A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03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170657" y="3765042"/>
            <a:ext cx="2609198" cy="123825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45000"/>
              </a:lnSpc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FFFFFF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Section 3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8894126" y="2793492"/>
            <a:ext cx="2685378" cy="800100"/>
          </a:xfrm>
          <a:prstGeom prst="chevron">
            <a:avLst/>
          </a:prstGeom>
          <a:solidFill>
            <a:srgbClr val="F4A261"/>
          </a:solidFill>
          <a:ln/>
        </p:spPr>
      </p:sp>
      <p:sp>
        <p:nvSpPr>
          <p:cNvPr id="14" name="Text 12"/>
          <p:cNvSpPr/>
          <p:nvPr/>
        </p:nvSpPr>
        <p:spPr>
          <a:xfrm>
            <a:off x="9230084" y="2793492"/>
            <a:ext cx="2013463" cy="8001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5000"/>
              </a:lnSpc>
              <a:spcAft>
                <a:spcPts val="1100"/>
              </a:spcAft>
              <a:buNone/>
            </a:pPr>
            <a:r>
              <a:rPr lang="en-US" sz="2400" b="1" dirty="0">
                <a:solidFill>
                  <a:srgbClr val="1A1A1A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04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8932216" y="3765042"/>
            <a:ext cx="2609198" cy="123825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45000"/>
              </a:lnSpc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FFFFFF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Section 4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322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448" y="411480"/>
            <a:ext cx="10970057" cy="9258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1100"/>
              </a:spcAft>
              <a:buNone/>
            </a:pPr>
            <a:r>
              <a:rPr lang="en-US" sz="2400" b="1" dirty="0">
                <a:solidFill>
                  <a:srgbClr val="FFFFFF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Learning objectives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609448" y="1405890"/>
            <a:ext cx="670392" cy="37719"/>
          </a:xfrm>
          <a:prstGeom prst="rect">
            <a:avLst/>
          </a:prstGeom>
          <a:solidFill>
            <a:srgbClr val="F4A261"/>
          </a:solidFill>
          <a:ln/>
        </p:spPr>
      </p:sp>
      <p:sp>
        <p:nvSpPr>
          <p:cNvPr id="4" name="Shape 2"/>
          <p:cNvSpPr/>
          <p:nvPr/>
        </p:nvSpPr>
        <p:spPr>
          <a:xfrm>
            <a:off x="609448" y="2769870"/>
            <a:ext cx="2563965" cy="2381250"/>
          </a:xfrm>
          <a:prstGeom prst="roundRect">
            <a:avLst>
              <a:gd name="adj" fmla="val 2150"/>
            </a:avLst>
          </a:prstGeom>
          <a:solidFill>
            <a:srgbClr val="33343F"/>
          </a:solidFill>
          <a:ln/>
        </p:spPr>
      </p:sp>
      <p:sp>
        <p:nvSpPr>
          <p:cNvPr id="5" name="Shape 3"/>
          <p:cNvSpPr/>
          <p:nvPr/>
        </p:nvSpPr>
        <p:spPr>
          <a:xfrm>
            <a:off x="818945" y="2979420"/>
            <a:ext cx="571357" cy="571500"/>
          </a:xfrm>
          <a:prstGeom prst="ellipse">
            <a:avLst/>
          </a:prstGeom>
          <a:solidFill>
            <a:srgbClr val="F4A261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44644" y="3105190"/>
            <a:ext cx="319960" cy="31996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742764" y="3646170"/>
            <a:ext cx="2297332" cy="13335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500" dirty="0">
                <a:solidFill>
                  <a:srgbClr val="D9E2EE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First thing learners will be able to do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3411478" y="2769870"/>
            <a:ext cx="2563965" cy="2381250"/>
          </a:xfrm>
          <a:prstGeom prst="roundRect">
            <a:avLst>
              <a:gd name="adj" fmla="val 2150"/>
            </a:avLst>
          </a:prstGeom>
          <a:solidFill>
            <a:srgbClr val="33343F"/>
          </a:solidFill>
          <a:ln/>
        </p:spPr>
      </p:sp>
      <p:sp>
        <p:nvSpPr>
          <p:cNvPr id="9" name="Shape 6"/>
          <p:cNvSpPr/>
          <p:nvPr/>
        </p:nvSpPr>
        <p:spPr>
          <a:xfrm>
            <a:off x="3620976" y="2979420"/>
            <a:ext cx="571357" cy="571500"/>
          </a:xfrm>
          <a:prstGeom prst="ellipse">
            <a:avLst/>
          </a:prstGeom>
          <a:solidFill>
            <a:srgbClr val="F4A261"/>
          </a:solidFill>
          <a:ln/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46674" y="3105190"/>
            <a:ext cx="319960" cy="319960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3544795" y="3646170"/>
            <a:ext cx="2297332" cy="13335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500" dirty="0">
                <a:solidFill>
                  <a:srgbClr val="D9E2EE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Second thing learners will be able to do</a:t>
            </a:r>
            <a:endParaRPr lang="en-US" sz="1500" dirty="0"/>
          </a:p>
        </p:txBody>
      </p:sp>
      <p:sp>
        <p:nvSpPr>
          <p:cNvPr id="12" name="Shape 8"/>
          <p:cNvSpPr/>
          <p:nvPr/>
        </p:nvSpPr>
        <p:spPr>
          <a:xfrm>
            <a:off x="6213509" y="2769870"/>
            <a:ext cx="2563965" cy="2381250"/>
          </a:xfrm>
          <a:prstGeom prst="roundRect">
            <a:avLst>
              <a:gd name="adj" fmla="val 2150"/>
            </a:avLst>
          </a:prstGeom>
          <a:solidFill>
            <a:srgbClr val="33343F"/>
          </a:solidFill>
          <a:ln/>
        </p:spPr>
      </p:sp>
      <p:sp>
        <p:nvSpPr>
          <p:cNvPr id="13" name="Shape 9"/>
          <p:cNvSpPr/>
          <p:nvPr/>
        </p:nvSpPr>
        <p:spPr>
          <a:xfrm>
            <a:off x="6423006" y="2979420"/>
            <a:ext cx="571357" cy="571500"/>
          </a:xfrm>
          <a:prstGeom prst="ellipse">
            <a:avLst/>
          </a:prstGeom>
          <a:solidFill>
            <a:srgbClr val="F4A261"/>
          </a:solidFill>
          <a:ln/>
        </p:spPr>
      </p:sp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548705" y="3105190"/>
            <a:ext cx="319960" cy="319960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6346825" y="3646170"/>
            <a:ext cx="2297332" cy="13335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500" dirty="0">
                <a:solidFill>
                  <a:srgbClr val="D9E2EE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Third thing learners will be able to do</a:t>
            </a:r>
            <a:endParaRPr lang="en-US" sz="1500" dirty="0"/>
          </a:p>
        </p:txBody>
      </p:sp>
      <p:sp>
        <p:nvSpPr>
          <p:cNvPr id="16" name="Shape 11"/>
          <p:cNvSpPr/>
          <p:nvPr/>
        </p:nvSpPr>
        <p:spPr>
          <a:xfrm>
            <a:off x="9015539" y="2769870"/>
            <a:ext cx="2563965" cy="2381250"/>
          </a:xfrm>
          <a:prstGeom prst="roundRect">
            <a:avLst>
              <a:gd name="adj" fmla="val 2150"/>
            </a:avLst>
          </a:prstGeom>
          <a:solidFill>
            <a:srgbClr val="33343F"/>
          </a:solidFill>
          <a:ln/>
        </p:spPr>
      </p:sp>
      <p:sp>
        <p:nvSpPr>
          <p:cNvPr id="17" name="Shape 12"/>
          <p:cNvSpPr/>
          <p:nvPr/>
        </p:nvSpPr>
        <p:spPr>
          <a:xfrm>
            <a:off x="9225037" y="2979420"/>
            <a:ext cx="571357" cy="571500"/>
          </a:xfrm>
          <a:prstGeom prst="ellipse">
            <a:avLst/>
          </a:prstGeom>
          <a:solidFill>
            <a:srgbClr val="F4A261"/>
          </a:solidFill>
          <a:ln/>
        </p:spPr>
      </p:sp>
      <p:pic>
        <p:nvPicPr>
          <p:cNvPr id="18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350735" y="3105190"/>
            <a:ext cx="319960" cy="319960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9148856" y="3646170"/>
            <a:ext cx="2297332" cy="13335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500" dirty="0">
                <a:solidFill>
                  <a:srgbClr val="D9E2EE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Fourth thing learners will be able to do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322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388023" cy="6858000"/>
          </a:xfrm>
          <a:prstGeom prst="rect">
            <a:avLst/>
          </a:prstGeom>
          <a:solidFill>
            <a:srgbClr val="F4A261"/>
          </a:solidFill>
          <a:ln/>
        </p:spPr>
      </p:sp>
      <p:sp>
        <p:nvSpPr>
          <p:cNvPr id="3" name="Text 1"/>
          <p:cNvSpPr/>
          <p:nvPr/>
        </p:nvSpPr>
        <p:spPr>
          <a:xfrm>
            <a:off x="5119360" y="2057400"/>
            <a:ext cx="6338255" cy="17830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l" indent="0" marL="0">
              <a:lnSpc>
                <a:spcPct val="145000"/>
              </a:lnSpc>
              <a:spcAft>
                <a:spcPts val="1400"/>
              </a:spcAft>
              <a:buNone/>
            </a:pPr>
            <a:r>
              <a:rPr lang="en-US" sz="3200" b="1" dirty="0">
                <a:solidFill>
                  <a:srgbClr val="FFFFFF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Section 1 title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195541" y="4011930"/>
            <a:ext cx="731337" cy="41148"/>
          </a:xfrm>
          <a:prstGeom prst="rect">
            <a:avLst/>
          </a:prstGeom>
          <a:solidFill>
            <a:srgbClr val="F4A261"/>
          </a:solidFill>
          <a:ln/>
        </p:spPr>
      </p:sp>
      <p:sp>
        <p:nvSpPr>
          <p:cNvPr id="5" name="Text 3"/>
          <p:cNvSpPr/>
          <p:nvPr/>
        </p:nvSpPr>
        <p:spPr>
          <a:xfrm>
            <a:off x="5119360" y="4251960"/>
            <a:ext cx="6094476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600" dirty="0">
                <a:solidFill>
                  <a:srgbClr val="FFFFFF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One sentence on what this section covers and why it matters.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322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448" y="411480"/>
            <a:ext cx="10970057" cy="9258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1100"/>
              </a:spcAft>
              <a:buNone/>
            </a:pPr>
            <a:r>
              <a:rPr lang="en-US" sz="2400" b="1" dirty="0">
                <a:solidFill>
                  <a:srgbClr val="FFFFFF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Key points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609448" y="1405890"/>
            <a:ext cx="670392" cy="37719"/>
          </a:xfrm>
          <a:prstGeom prst="rect">
            <a:avLst/>
          </a:prstGeom>
          <a:solidFill>
            <a:srgbClr val="F4A261"/>
          </a:solidFill>
          <a:ln/>
        </p:spPr>
      </p:sp>
      <p:sp>
        <p:nvSpPr>
          <p:cNvPr id="4" name="Text 2"/>
          <p:cNvSpPr/>
          <p:nvPr/>
        </p:nvSpPr>
        <p:spPr>
          <a:xfrm>
            <a:off x="609448" y="1680210"/>
            <a:ext cx="10970057" cy="435483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marL="342900" indent="-342900">
              <a:lnSpc>
                <a:spcPct val="145000"/>
              </a:lnSpc>
              <a:spcAft>
                <a:spcPts val="700"/>
              </a:spcAft>
              <a:buSzPct val="100000"/>
              <a:buChar char="•"/>
            </a:pPr>
            <a:r>
              <a:rPr lang="en-US" sz="1600" dirty="0">
                <a:solidFill>
                  <a:srgbClr val="D9E2EE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A key point, in one short sentence</a:t>
            </a:r>
            <a:endParaRPr lang="en-US" sz="1600" dirty="0"/>
          </a:p>
          <a:p>
            <a:pPr algn="l" marL="342900" indent="-342900">
              <a:lnSpc>
                <a:spcPct val="145000"/>
              </a:lnSpc>
              <a:spcAft>
                <a:spcPts val="700"/>
              </a:spcAft>
              <a:buSzPct val="100000"/>
              <a:buChar char="•"/>
            </a:pPr>
            <a:r>
              <a:rPr lang="en-US" sz="1600" dirty="0">
                <a:solidFill>
                  <a:srgbClr val="D9E2EE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A second key point</a:t>
            </a:r>
            <a:endParaRPr lang="en-US" sz="1600" dirty="0"/>
          </a:p>
          <a:p>
            <a:pPr algn="l" marL="342900" indent="-342900">
              <a:lnSpc>
                <a:spcPct val="145000"/>
              </a:lnSpc>
              <a:spcAft>
                <a:spcPts val="700"/>
              </a:spcAft>
              <a:buSzPct val="100000"/>
              <a:buChar char="•"/>
            </a:pPr>
            <a:r>
              <a:rPr lang="en-US" sz="1600" dirty="0">
                <a:solidFill>
                  <a:srgbClr val="D9E2EE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A third key point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322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448" y="411480"/>
            <a:ext cx="10970057" cy="9258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1100"/>
              </a:spcAft>
              <a:buNone/>
            </a:pPr>
            <a:r>
              <a:rPr lang="en-US" sz="2400" b="1" dirty="0">
                <a:solidFill>
                  <a:srgbClr val="FFFFFF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Process steps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609448" y="1405890"/>
            <a:ext cx="670392" cy="37719"/>
          </a:xfrm>
          <a:prstGeom prst="rect">
            <a:avLst/>
          </a:prstGeom>
          <a:solidFill>
            <a:srgbClr val="F4A261"/>
          </a:solidFill>
          <a:ln/>
        </p:spPr>
      </p:sp>
      <p:sp>
        <p:nvSpPr>
          <p:cNvPr id="4" name="Shape 2"/>
          <p:cNvSpPr/>
          <p:nvPr/>
        </p:nvSpPr>
        <p:spPr>
          <a:xfrm>
            <a:off x="609448" y="2473452"/>
            <a:ext cx="3605898" cy="1028700"/>
          </a:xfrm>
          <a:prstGeom prst="homePlate">
            <a:avLst/>
          </a:prstGeom>
          <a:solidFill>
            <a:srgbClr val="F4A261"/>
          </a:solidFill>
          <a:ln/>
        </p:spPr>
      </p:sp>
      <p:sp>
        <p:nvSpPr>
          <p:cNvPr id="5" name="Text 3"/>
          <p:cNvSpPr/>
          <p:nvPr/>
        </p:nvSpPr>
        <p:spPr>
          <a:xfrm>
            <a:off x="782226" y="2473452"/>
            <a:ext cx="3001174" cy="10287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500" b="1" dirty="0">
                <a:solidFill>
                  <a:srgbClr val="1A1A1A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Step 1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647538" y="3673602"/>
            <a:ext cx="3529717" cy="180975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45000"/>
              </a:lnSpc>
              <a:spcAft>
                <a:spcPts val="600"/>
              </a:spcAft>
              <a:buNone/>
            </a:pPr>
            <a:r>
              <a:rPr lang="en-US" sz="1400" dirty="0">
                <a:solidFill>
                  <a:srgbClr val="D9E2EE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What to do in this step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291527" y="2473452"/>
            <a:ext cx="3605898" cy="1028700"/>
          </a:xfrm>
          <a:prstGeom prst="chevron">
            <a:avLst/>
          </a:prstGeom>
          <a:solidFill>
            <a:srgbClr val="F4A261"/>
          </a:solidFill>
          <a:ln/>
        </p:spPr>
      </p:sp>
      <p:sp>
        <p:nvSpPr>
          <p:cNvPr id="8" name="Text 6"/>
          <p:cNvSpPr/>
          <p:nvPr/>
        </p:nvSpPr>
        <p:spPr>
          <a:xfrm>
            <a:off x="4723473" y="2473452"/>
            <a:ext cx="2742006" cy="10287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500" b="1" dirty="0">
                <a:solidFill>
                  <a:srgbClr val="1A1A1A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Step 2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4329617" y="3673602"/>
            <a:ext cx="3529717" cy="180975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45000"/>
              </a:lnSpc>
              <a:spcAft>
                <a:spcPts val="600"/>
              </a:spcAft>
              <a:buNone/>
            </a:pPr>
            <a:r>
              <a:rPr lang="en-US" sz="1400" dirty="0">
                <a:solidFill>
                  <a:srgbClr val="D9E2EE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What to do in this step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7973606" y="2473452"/>
            <a:ext cx="3605898" cy="1028700"/>
          </a:xfrm>
          <a:prstGeom prst="chevron">
            <a:avLst/>
          </a:prstGeom>
          <a:solidFill>
            <a:srgbClr val="F4A261"/>
          </a:solidFill>
          <a:ln/>
        </p:spPr>
      </p:sp>
      <p:sp>
        <p:nvSpPr>
          <p:cNvPr id="11" name="Text 9"/>
          <p:cNvSpPr/>
          <p:nvPr/>
        </p:nvSpPr>
        <p:spPr>
          <a:xfrm>
            <a:off x="8405552" y="2473452"/>
            <a:ext cx="2742006" cy="10287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500" b="1" dirty="0">
                <a:solidFill>
                  <a:srgbClr val="1A1A1A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Step 3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8011697" y="3673602"/>
            <a:ext cx="3529717" cy="180975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45000"/>
              </a:lnSpc>
              <a:spcAft>
                <a:spcPts val="600"/>
              </a:spcAft>
              <a:buNone/>
            </a:pPr>
            <a:r>
              <a:rPr lang="en-US" sz="1400" dirty="0">
                <a:solidFill>
                  <a:srgbClr val="D9E2EE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What to do in this step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322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448" y="411480"/>
            <a:ext cx="10970057" cy="9258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1100"/>
              </a:spcAft>
              <a:buNone/>
            </a:pPr>
            <a:r>
              <a:rPr lang="en-US" sz="2400" b="1" dirty="0">
                <a:solidFill>
                  <a:srgbClr val="FFFFFF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Knowledge check 1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609448" y="1405890"/>
            <a:ext cx="670392" cy="37719"/>
          </a:xfrm>
          <a:prstGeom prst="rect">
            <a:avLst/>
          </a:prstGeom>
          <a:solidFill>
            <a:srgbClr val="F4A261"/>
          </a:solidFill>
          <a:ln/>
        </p:spPr>
      </p:sp>
      <p:sp>
        <p:nvSpPr>
          <p:cNvPr id="4" name="Text 2"/>
          <p:cNvSpPr/>
          <p:nvPr/>
        </p:nvSpPr>
        <p:spPr>
          <a:xfrm>
            <a:off x="609448" y="1714500"/>
            <a:ext cx="10970057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900"/>
              </a:spcAft>
              <a:buNone/>
            </a:pPr>
            <a:r>
              <a:rPr lang="en-US" sz="2000" dirty="0">
                <a:solidFill>
                  <a:srgbClr val="FFFFFF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Write a question about this section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609448" y="2781300"/>
            <a:ext cx="5399325" cy="1143000"/>
          </a:xfrm>
          <a:prstGeom prst="roundRect">
            <a:avLst>
              <a:gd name="adj" fmla="val 9331"/>
            </a:avLst>
          </a:prstGeom>
          <a:solidFill>
            <a:srgbClr val="33343F"/>
          </a:solidFill>
          <a:ln/>
        </p:spPr>
      </p:sp>
      <p:sp>
        <p:nvSpPr>
          <p:cNvPr id="6" name="Shape 4"/>
          <p:cNvSpPr/>
          <p:nvPr/>
        </p:nvSpPr>
        <p:spPr>
          <a:xfrm>
            <a:off x="780855" y="3162300"/>
            <a:ext cx="380905" cy="381000"/>
          </a:xfrm>
          <a:prstGeom prst="ellipse">
            <a:avLst/>
          </a:prstGeom>
          <a:solidFill>
            <a:srgbClr val="F4A261"/>
          </a:solidFill>
          <a:ln/>
        </p:spPr>
      </p:sp>
      <p:sp>
        <p:nvSpPr>
          <p:cNvPr id="7" name="Text 5"/>
          <p:cNvSpPr/>
          <p:nvPr/>
        </p:nvSpPr>
        <p:spPr>
          <a:xfrm>
            <a:off x="742764" y="3162300"/>
            <a:ext cx="457086" cy="381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5000"/>
              </a:lnSpc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1A1A1A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A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295076" y="2838450"/>
            <a:ext cx="4542289" cy="10287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500" dirty="0">
                <a:solidFill>
                  <a:srgbClr val="D9E2EE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A wrong but believable answer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6180180" y="2781300"/>
            <a:ext cx="5399325" cy="1143000"/>
          </a:xfrm>
          <a:prstGeom prst="roundRect">
            <a:avLst>
              <a:gd name="adj" fmla="val 9331"/>
            </a:avLst>
          </a:prstGeom>
          <a:solidFill>
            <a:srgbClr val="33343F"/>
          </a:solidFill>
          <a:ln/>
        </p:spPr>
      </p:sp>
      <p:sp>
        <p:nvSpPr>
          <p:cNvPr id="10" name="Shape 8"/>
          <p:cNvSpPr/>
          <p:nvPr/>
        </p:nvSpPr>
        <p:spPr>
          <a:xfrm>
            <a:off x="6351587" y="3162300"/>
            <a:ext cx="380905" cy="381000"/>
          </a:xfrm>
          <a:prstGeom prst="ellipse">
            <a:avLst/>
          </a:prstGeom>
          <a:solidFill>
            <a:srgbClr val="F4A261"/>
          </a:solidFill>
          <a:ln/>
        </p:spPr>
      </p:sp>
      <p:sp>
        <p:nvSpPr>
          <p:cNvPr id="11" name="Text 9"/>
          <p:cNvSpPr/>
          <p:nvPr/>
        </p:nvSpPr>
        <p:spPr>
          <a:xfrm>
            <a:off x="6313496" y="3162300"/>
            <a:ext cx="457086" cy="381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5000"/>
              </a:lnSpc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1A1A1A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B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6865808" y="2838450"/>
            <a:ext cx="4542289" cy="10287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500" dirty="0">
                <a:solidFill>
                  <a:srgbClr val="D9E2EE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The correct answer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609448" y="4095750"/>
            <a:ext cx="5399325" cy="1143000"/>
          </a:xfrm>
          <a:prstGeom prst="roundRect">
            <a:avLst>
              <a:gd name="adj" fmla="val 9331"/>
            </a:avLst>
          </a:prstGeom>
          <a:solidFill>
            <a:srgbClr val="33343F"/>
          </a:solidFill>
          <a:ln/>
        </p:spPr>
      </p:sp>
      <p:sp>
        <p:nvSpPr>
          <p:cNvPr id="14" name="Shape 12"/>
          <p:cNvSpPr/>
          <p:nvPr/>
        </p:nvSpPr>
        <p:spPr>
          <a:xfrm>
            <a:off x="780855" y="4476750"/>
            <a:ext cx="380905" cy="381000"/>
          </a:xfrm>
          <a:prstGeom prst="ellipse">
            <a:avLst/>
          </a:prstGeom>
          <a:solidFill>
            <a:srgbClr val="F4A261"/>
          </a:solidFill>
          <a:ln/>
        </p:spPr>
      </p:sp>
      <p:sp>
        <p:nvSpPr>
          <p:cNvPr id="15" name="Text 13"/>
          <p:cNvSpPr/>
          <p:nvPr/>
        </p:nvSpPr>
        <p:spPr>
          <a:xfrm>
            <a:off x="742764" y="4476750"/>
            <a:ext cx="457086" cy="381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5000"/>
              </a:lnSpc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1A1A1A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C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1295076" y="4152900"/>
            <a:ext cx="4542289" cy="10287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500" dirty="0">
                <a:solidFill>
                  <a:srgbClr val="D9E2EE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Another wrong answer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322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388023" cy="6858000"/>
          </a:xfrm>
          <a:prstGeom prst="rect">
            <a:avLst/>
          </a:prstGeom>
          <a:solidFill>
            <a:srgbClr val="F4A261"/>
          </a:solidFill>
          <a:ln/>
        </p:spPr>
      </p:sp>
      <p:sp>
        <p:nvSpPr>
          <p:cNvPr id="3" name="Text 1"/>
          <p:cNvSpPr/>
          <p:nvPr/>
        </p:nvSpPr>
        <p:spPr>
          <a:xfrm>
            <a:off x="5119360" y="2057400"/>
            <a:ext cx="6338255" cy="17830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l" indent="0" marL="0">
              <a:lnSpc>
                <a:spcPct val="145000"/>
              </a:lnSpc>
              <a:spcAft>
                <a:spcPts val="1400"/>
              </a:spcAft>
              <a:buNone/>
            </a:pPr>
            <a:r>
              <a:rPr lang="en-US" sz="3200" b="1" dirty="0">
                <a:solidFill>
                  <a:srgbClr val="FFFFFF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Section 2 title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195541" y="4011930"/>
            <a:ext cx="731337" cy="41148"/>
          </a:xfrm>
          <a:prstGeom prst="rect">
            <a:avLst/>
          </a:prstGeom>
          <a:solidFill>
            <a:srgbClr val="F4A261"/>
          </a:solidFill>
          <a:ln/>
        </p:spPr>
      </p:sp>
      <p:sp>
        <p:nvSpPr>
          <p:cNvPr id="5" name="Text 3"/>
          <p:cNvSpPr/>
          <p:nvPr/>
        </p:nvSpPr>
        <p:spPr>
          <a:xfrm>
            <a:off x="5119360" y="4251960"/>
            <a:ext cx="6094476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600" dirty="0">
                <a:solidFill>
                  <a:srgbClr val="FFFFFF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One sentence on what this section covers and why it matters.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322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448" y="411480"/>
            <a:ext cx="10970057" cy="9258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1100"/>
              </a:spcAft>
              <a:buNone/>
            </a:pPr>
            <a:r>
              <a:rPr lang="en-US" sz="2400" b="1" dirty="0">
                <a:solidFill>
                  <a:srgbClr val="FFFFFF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Three things to check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609448" y="1405890"/>
            <a:ext cx="670392" cy="37719"/>
          </a:xfrm>
          <a:prstGeom prst="rect">
            <a:avLst/>
          </a:prstGeom>
          <a:solidFill>
            <a:srgbClr val="F4A261"/>
          </a:solidFill>
          <a:ln/>
        </p:spPr>
      </p:sp>
      <p:sp>
        <p:nvSpPr>
          <p:cNvPr id="4" name="Shape 2"/>
          <p:cNvSpPr/>
          <p:nvPr/>
        </p:nvSpPr>
        <p:spPr>
          <a:xfrm>
            <a:off x="609448" y="2436495"/>
            <a:ext cx="3497975" cy="3048000"/>
          </a:xfrm>
          <a:prstGeom prst="roundRect">
            <a:avLst>
              <a:gd name="adj" fmla="val 1312"/>
            </a:avLst>
          </a:prstGeom>
          <a:solidFill>
            <a:srgbClr val="33343F"/>
          </a:solidFill>
          <a:ln/>
        </p:spPr>
      </p:sp>
      <p:sp>
        <p:nvSpPr>
          <p:cNvPr id="5" name="Shape 3"/>
          <p:cNvSpPr/>
          <p:nvPr/>
        </p:nvSpPr>
        <p:spPr>
          <a:xfrm>
            <a:off x="818945" y="2646045"/>
            <a:ext cx="571357" cy="571500"/>
          </a:xfrm>
          <a:prstGeom prst="ellipse">
            <a:avLst/>
          </a:prstGeom>
          <a:solidFill>
            <a:srgbClr val="F4A261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44644" y="2771815"/>
            <a:ext cx="319960" cy="31996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742764" y="3312795"/>
            <a:ext cx="3231342" cy="5715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l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600" b="1" dirty="0">
                <a:solidFill>
                  <a:srgbClr val="FFFFFF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First item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742764" y="3903345"/>
            <a:ext cx="3231342" cy="14097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45000"/>
              </a:lnSpc>
              <a:spcAft>
                <a:spcPts val="600"/>
              </a:spcAft>
              <a:buNone/>
            </a:pPr>
            <a:r>
              <a:rPr lang="en-US" sz="1400" dirty="0">
                <a:solidFill>
                  <a:srgbClr val="D9E2EE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A short description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4345488" y="2436495"/>
            <a:ext cx="3497975" cy="3048000"/>
          </a:xfrm>
          <a:prstGeom prst="roundRect">
            <a:avLst>
              <a:gd name="adj" fmla="val 1312"/>
            </a:avLst>
          </a:prstGeom>
          <a:solidFill>
            <a:srgbClr val="33343F"/>
          </a:solidFill>
          <a:ln/>
        </p:spPr>
      </p:sp>
      <p:sp>
        <p:nvSpPr>
          <p:cNvPr id="10" name="Shape 7"/>
          <p:cNvSpPr/>
          <p:nvPr/>
        </p:nvSpPr>
        <p:spPr>
          <a:xfrm>
            <a:off x="4554986" y="2646045"/>
            <a:ext cx="571357" cy="571500"/>
          </a:xfrm>
          <a:prstGeom prst="ellipse">
            <a:avLst/>
          </a:prstGeom>
          <a:solidFill>
            <a:srgbClr val="F4A261"/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80685" y="2771815"/>
            <a:ext cx="319960" cy="31996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4478805" y="3312795"/>
            <a:ext cx="3231342" cy="5715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l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600" b="1" dirty="0">
                <a:solidFill>
                  <a:srgbClr val="FFFFFF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Second item</a:t>
            </a:r>
            <a:endParaRPr lang="en-US" sz="1600" dirty="0"/>
          </a:p>
        </p:txBody>
      </p:sp>
      <p:sp>
        <p:nvSpPr>
          <p:cNvPr id="13" name="Text 9"/>
          <p:cNvSpPr/>
          <p:nvPr/>
        </p:nvSpPr>
        <p:spPr>
          <a:xfrm>
            <a:off x="4478805" y="3903345"/>
            <a:ext cx="3231342" cy="14097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45000"/>
              </a:lnSpc>
              <a:spcAft>
                <a:spcPts val="600"/>
              </a:spcAft>
              <a:buNone/>
            </a:pPr>
            <a:r>
              <a:rPr lang="en-US" sz="1400" dirty="0">
                <a:solidFill>
                  <a:srgbClr val="D9E2EE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A short description</a:t>
            </a:r>
            <a:endParaRPr lang="en-US" sz="1400" dirty="0"/>
          </a:p>
        </p:txBody>
      </p:sp>
      <p:sp>
        <p:nvSpPr>
          <p:cNvPr id="14" name="Shape 10"/>
          <p:cNvSpPr/>
          <p:nvPr/>
        </p:nvSpPr>
        <p:spPr>
          <a:xfrm>
            <a:off x="8081529" y="2436495"/>
            <a:ext cx="3497975" cy="3048000"/>
          </a:xfrm>
          <a:prstGeom prst="roundRect">
            <a:avLst>
              <a:gd name="adj" fmla="val 1312"/>
            </a:avLst>
          </a:prstGeom>
          <a:solidFill>
            <a:srgbClr val="33343F"/>
          </a:solidFill>
          <a:ln/>
        </p:spPr>
      </p:sp>
      <p:sp>
        <p:nvSpPr>
          <p:cNvPr id="15" name="Shape 11"/>
          <p:cNvSpPr/>
          <p:nvPr/>
        </p:nvSpPr>
        <p:spPr>
          <a:xfrm>
            <a:off x="8291027" y="2646045"/>
            <a:ext cx="571357" cy="571500"/>
          </a:xfrm>
          <a:prstGeom prst="ellipse">
            <a:avLst/>
          </a:prstGeom>
          <a:solidFill>
            <a:srgbClr val="F4A261"/>
          </a:solidFill>
          <a:ln/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416725" y="2771815"/>
            <a:ext cx="319960" cy="319960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8214846" y="3312795"/>
            <a:ext cx="3231342" cy="5715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l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600" b="1" dirty="0">
                <a:solidFill>
                  <a:srgbClr val="FFFFFF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Third item</a:t>
            </a:r>
            <a:endParaRPr lang="en-US" sz="1600" dirty="0"/>
          </a:p>
        </p:txBody>
      </p:sp>
      <p:sp>
        <p:nvSpPr>
          <p:cNvPr id="18" name="Text 13"/>
          <p:cNvSpPr/>
          <p:nvPr/>
        </p:nvSpPr>
        <p:spPr>
          <a:xfrm>
            <a:off x="8214846" y="3903345"/>
            <a:ext cx="3231342" cy="14097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45000"/>
              </a:lnSpc>
              <a:spcAft>
                <a:spcPts val="600"/>
              </a:spcAft>
              <a:buNone/>
            </a:pPr>
            <a:r>
              <a:rPr lang="en-US" sz="1400" dirty="0">
                <a:solidFill>
                  <a:srgbClr val="D9E2EE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A short description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322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448" y="411480"/>
            <a:ext cx="10970057" cy="9258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1100"/>
              </a:spcAft>
              <a:buNone/>
            </a:pPr>
            <a:r>
              <a:rPr lang="en-US" sz="2400" b="1" dirty="0">
                <a:solidFill>
                  <a:srgbClr val="FFFFFF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Rules and limits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609448" y="1405890"/>
            <a:ext cx="670392" cy="37719"/>
          </a:xfrm>
          <a:prstGeom prst="rect">
            <a:avLst/>
          </a:prstGeom>
          <a:solidFill>
            <a:srgbClr val="F4A261"/>
          </a:solidFill>
          <a:ln/>
        </p:spPr>
      </p:sp>
      <p:sp>
        <p:nvSpPr>
          <p:cNvPr id="4" name="Text 2"/>
          <p:cNvSpPr/>
          <p:nvPr/>
        </p:nvSpPr>
        <p:spPr>
          <a:xfrm>
            <a:off x="609448" y="1680210"/>
            <a:ext cx="10970057" cy="435483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marL="342900" indent="-342900">
              <a:lnSpc>
                <a:spcPct val="145000"/>
              </a:lnSpc>
              <a:spcAft>
                <a:spcPts val="700"/>
              </a:spcAft>
              <a:buSzPct val="100000"/>
              <a:buChar char="•"/>
            </a:pPr>
            <a:r>
              <a:rPr lang="en-US" sz="1600" dirty="0">
                <a:solidFill>
                  <a:srgbClr val="D9E2EE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A rule learners must follow</a:t>
            </a:r>
            <a:endParaRPr lang="en-US" sz="1600" dirty="0"/>
          </a:p>
          <a:p>
            <a:pPr algn="l" marL="342900" indent="-342900">
              <a:lnSpc>
                <a:spcPct val="145000"/>
              </a:lnSpc>
              <a:spcAft>
                <a:spcPts val="700"/>
              </a:spcAft>
              <a:buSzPct val="100000"/>
              <a:buChar char="•"/>
            </a:pPr>
            <a:r>
              <a:rPr lang="en-US" sz="1600" dirty="0">
                <a:solidFill>
                  <a:srgbClr val="D9E2EE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A limit, and who can approve above it</a:t>
            </a:r>
            <a:endParaRPr lang="en-US" sz="1600" dirty="0"/>
          </a:p>
          <a:p>
            <a:pPr algn="l" marL="342900" indent="-342900">
              <a:lnSpc>
                <a:spcPct val="145000"/>
              </a:lnSpc>
              <a:spcAft>
                <a:spcPts val="700"/>
              </a:spcAft>
              <a:buSzPct val="100000"/>
              <a:buChar char="•"/>
            </a:pPr>
            <a:r>
              <a:rPr lang="en-US" sz="1600" dirty="0">
                <a:solidFill>
                  <a:srgbClr val="D9E2EE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An exception, and what to do about it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322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448" y="411480"/>
            <a:ext cx="10970057" cy="9258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1100"/>
              </a:spcAft>
              <a:buNone/>
            </a:pPr>
            <a:r>
              <a:rPr lang="en-US" sz="2400" b="1" dirty="0">
                <a:solidFill>
                  <a:srgbClr val="FFFFFF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Knowledge check 2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609448" y="1405890"/>
            <a:ext cx="670392" cy="37719"/>
          </a:xfrm>
          <a:prstGeom prst="rect">
            <a:avLst/>
          </a:prstGeom>
          <a:solidFill>
            <a:srgbClr val="F4A261"/>
          </a:solidFill>
          <a:ln/>
        </p:spPr>
      </p:sp>
      <p:sp>
        <p:nvSpPr>
          <p:cNvPr id="4" name="Text 2"/>
          <p:cNvSpPr/>
          <p:nvPr/>
        </p:nvSpPr>
        <p:spPr>
          <a:xfrm>
            <a:off x="609448" y="1714500"/>
            <a:ext cx="10970057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900"/>
              </a:spcAft>
              <a:buNone/>
            </a:pPr>
            <a:r>
              <a:rPr lang="en-US" sz="2000" dirty="0">
                <a:solidFill>
                  <a:srgbClr val="FFFFFF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Write a question about this section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609448" y="2781300"/>
            <a:ext cx="5399325" cy="1143000"/>
          </a:xfrm>
          <a:prstGeom prst="roundRect">
            <a:avLst>
              <a:gd name="adj" fmla="val 9331"/>
            </a:avLst>
          </a:prstGeom>
          <a:solidFill>
            <a:srgbClr val="33343F"/>
          </a:solidFill>
          <a:ln/>
        </p:spPr>
      </p:sp>
      <p:sp>
        <p:nvSpPr>
          <p:cNvPr id="6" name="Shape 4"/>
          <p:cNvSpPr/>
          <p:nvPr/>
        </p:nvSpPr>
        <p:spPr>
          <a:xfrm>
            <a:off x="780855" y="3162300"/>
            <a:ext cx="380905" cy="381000"/>
          </a:xfrm>
          <a:prstGeom prst="ellipse">
            <a:avLst/>
          </a:prstGeom>
          <a:solidFill>
            <a:srgbClr val="F4A261"/>
          </a:solidFill>
          <a:ln/>
        </p:spPr>
      </p:sp>
      <p:sp>
        <p:nvSpPr>
          <p:cNvPr id="7" name="Text 5"/>
          <p:cNvSpPr/>
          <p:nvPr/>
        </p:nvSpPr>
        <p:spPr>
          <a:xfrm>
            <a:off x="742764" y="3162300"/>
            <a:ext cx="457086" cy="381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5000"/>
              </a:lnSpc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1A1A1A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A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295076" y="2838450"/>
            <a:ext cx="4542289" cy="10287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500" dirty="0">
                <a:solidFill>
                  <a:srgbClr val="D9E2EE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A wrong but believable answer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6180180" y="2781300"/>
            <a:ext cx="5399325" cy="1143000"/>
          </a:xfrm>
          <a:prstGeom prst="roundRect">
            <a:avLst>
              <a:gd name="adj" fmla="val 9331"/>
            </a:avLst>
          </a:prstGeom>
          <a:solidFill>
            <a:srgbClr val="33343F"/>
          </a:solidFill>
          <a:ln/>
        </p:spPr>
      </p:sp>
      <p:sp>
        <p:nvSpPr>
          <p:cNvPr id="10" name="Shape 8"/>
          <p:cNvSpPr/>
          <p:nvPr/>
        </p:nvSpPr>
        <p:spPr>
          <a:xfrm>
            <a:off x="6351587" y="3162300"/>
            <a:ext cx="380905" cy="381000"/>
          </a:xfrm>
          <a:prstGeom prst="ellipse">
            <a:avLst/>
          </a:prstGeom>
          <a:solidFill>
            <a:srgbClr val="F4A261"/>
          </a:solidFill>
          <a:ln/>
        </p:spPr>
      </p:sp>
      <p:sp>
        <p:nvSpPr>
          <p:cNvPr id="11" name="Text 9"/>
          <p:cNvSpPr/>
          <p:nvPr/>
        </p:nvSpPr>
        <p:spPr>
          <a:xfrm>
            <a:off x="6313496" y="3162300"/>
            <a:ext cx="457086" cy="381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5000"/>
              </a:lnSpc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1A1A1A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B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6865808" y="2838450"/>
            <a:ext cx="4542289" cy="10287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500" dirty="0">
                <a:solidFill>
                  <a:srgbClr val="D9E2EE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The correct answer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609448" y="4095750"/>
            <a:ext cx="5399325" cy="1143000"/>
          </a:xfrm>
          <a:prstGeom prst="roundRect">
            <a:avLst>
              <a:gd name="adj" fmla="val 9331"/>
            </a:avLst>
          </a:prstGeom>
          <a:solidFill>
            <a:srgbClr val="33343F"/>
          </a:solidFill>
          <a:ln/>
        </p:spPr>
      </p:sp>
      <p:sp>
        <p:nvSpPr>
          <p:cNvPr id="14" name="Shape 12"/>
          <p:cNvSpPr/>
          <p:nvPr/>
        </p:nvSpPr>
        <p:spPr>
          <a:xfrm>
            <a:off x="780855" y="4476750"/>
            <a:ext cx="380905" cy="381000"/>
          </a:xfrm>
          <a:prstGeom prst="ellipse">
            <a:avLst/>
          </a:prstGeom>
          <a:solidFill>
            <a:srgbClr val="F4A261"/>
          </a:solidFill>
          <a:ln/>
        </p:spPr>
      </p:sp>
      <p:sp>
        <p:nvSpPr>
          <p:cNvPr id="15" name="Text 13"/>
          <p:cNvSpPr/>
          <p:nvPr/>
        </p:nvSpPr>
        <p:spPr>
          <a:xfrm>
            <a:off x="742764" y="4476750"/>
            <a:ext cx="457086" cy="381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5000"/>
              </a:lnSpc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1A1A1A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C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1295076" y="4152900"/>
            <a:ext cx="4542289" cy="10287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500" dirty="0">
                <a:solidFill>
                  <a:srgbClr val="D9E2EE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Another wrong answer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322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388023" cy="6858000"/>
          </a:xfrm>
          <a:prstGeom prst="rect">
            <a:avLst/>
          </a:prstGeom>
          <a:solidFill>
            <a:srgbClr val="F4A261"/>
          </a:solidFill>
          <a:ln/>
        </p:spPr>
      </p:sp>
      <p:sp>
        <p:nvSpPr>
          <p:cNvPr id="3" name="Text 1"/>
          <p:cNvSpPr/>
          <p:nvPr/>
        </p:nvSpPr>
        <p:spPr>
          <a:xfrm>
            <a:off x="5119360" y="2057400"/>
            <a:ext cx="6338255" cy="17830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l" indent="0" marL="0">
              <a:lnSpc>
                <a:spcPct val="145000"/>
              </a:lnSpc>
              <a:spcAft>
                <a:spcPts val="1400"/>
              </a:spcAft>
              <a:buNone/>
            </a:pPr>
            <a:r>
              <a:rPr lang="en-US" sz="3200" b="1" dirty="0">
                <a:solidFill>
                  <a:srgbClr val="FFFFFF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Section 3 title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195541" y="4011930"/>
            <a:ext cx="731337" cy="41148"/>
          </a:xfrm>
          <a:prstGeom prst="rect">
            <a:avLst/>
          </a:prstGeom>
          <a:solidFill>
            <a:srgbClr val="F4A261"/>
          </a:solidFill>
          <a:ln/>
        </p:spPr>
      </p:sp>
      <p:sp>
        <p:nvSpPr>
          <p:cNvPr id="5" name="Text 3"/>
          <p:cNvSpPr/>
          <p:nvPr/>
        </p:nvSpPr>
        <p:spPr>
          <a:xfrm>
            <a:off x="5119360" y="4251960"/>
            <a:ext cx="6094476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600" dirty="0">
                <a:solidFill>
                  <a:srgbClr val="FFFFFF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One sentence on what this section covers and why it matters.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322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448" y="411480"/>
            <a:ext cx="10970057" cy="9258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1100"/>
              </a:spcAft>
              <a:buNone/>
            </a:pPr>
            <a:r>
              <a:rPr lang="en-US" sz="2400" b="1" dirty="0">
                <a:solidFill>
                  <a:srgbClr val="FFFFFF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How to do it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609448" y="1405890"/>
            <a:ext cx="670392" cy="37719"/>
          </a:xfrm>
          <a:prstGeom prst="rect">
            <a:avLst/>
          </a:prstGeom>
          <a:solidFill>
            <a:srgbClr val="F4A261"/>
          </a:solidFill>
          <a:ln/>
        </p:spPr>
      </p:sp>
      <p:sp>
        <p:nvSpPr>
          <p:cNvPr id="4" name="Shape 2"/>
          <p:cNvSpPr/>
          <p:nvPr/>
        </p:nvSpPr>
        <p:spPr>
          <a:xfrm>
            <a:off x="609448" y="2473452"/>
            <a:ext cx="3605898" cy="1028700"/>
          </a:xfrm>
          <a:prstGeom prst="homePlate">
            <a:avLst/>
          </a:prstGeom>
          <a:solidFill>
            <a:srgbClr val="F4A261"/>
          </a:solidFill>
          <a:ln/>
        </p:spPr>
      </p:sp>
      <p:sp>
        <p:nvSpPr>
          <p:cNvPr id="5" name="Text 3"/>
          <p:cNvSpPr/>
          <p:nvPr/>
        </p:nvSpPr>
        <p:spPr>
          <a:xfrm>
            <a:off x="782226" y="2473452"/>
            <a:ext cx="3001174" cy="10287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500" b="1" dirty="0">
                <a:solidFill>
                  <a:srgbClr val="1A1A1A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Step 1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647538" y="3673602"/>
            <a:ext cx="3529717" cy="180975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45000"/>
              </a:lnSpc>
              <a:spcAft>
                <a:spcPts val="600"/>
              </a:spcAft>
              <a:buNone/>
            </a:pPr>
            <a:r>
              <a:rPr lang="en-US" sz="1400" dirty="0">
                <a:solidFill>
                  <a:srgbClr val="D9E2EE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What to do in this step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291527" y="2473452"/>
            <a:ext cx="3605898" cy="1028700"/>
          </a:xfrm>
          <a:prstGeom prst="chevron">
            <a:avLst/>
          </a:prstGeom>
          <a:solidFill>
            <a:srgbClr val="F4A261"/>
          </a:solidFill>
          <a:ln/>
        </p:spPr>
      </p:sp>
      <p:sp>
        <p:nvSpPr>
          <p:cNvPr id="8" name="Text 6"/>
          <p:cNvSpPr/>
          <p:nvPr/>
        </p:nvSpPr>
        <p:spPr>
          <a:xfrm>
            <a:off x="4723473" y="2473452"/>
            <a:ext cx="2742006" cy="10287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500" b="1" dirty="0">
                <a:solidFill>
                  <a:srgbClr val="1A1A1A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Step 2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4329617" y="3673602"/>
            <a:ext cx="3529717" cy="180975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45000"/>
              </a:lnSpc>
              <a:spcAft>
                <a:spcPts val="600"/>
              </a:spcAft>
              <a:buNone/>
            </a:pPr>
            <a:r>
              <a:rPr lang="en-US" sz="1400" dirty="0">
                <a:solidFill>
                  <a:srgbClr val="D9E2EE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What to do in this step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7973606" y="2473452"/>
            <a:ext cx="3605898" cy="1028700"/>
          </a:xfrm>
          <a:prstGeom prst="chevron">
            <a:avLst/>
          </a:prstGeom>
          <a:solidFill>
            <a:srgbClr val="F4A261"/>
          </a:solidFill>
          <a:ln/>
        </p:spPr>
      </p:sp>
      <p:sp>
        <p:nvSpPr>
          <p:cNvPr id="11" name="Text 9"/>
          <p:cNvSpPr/>
          <p:nvPr/>
        </p:nvSpPr>
        <p:spPr>
          <a:xfrm>
            <a:off x="8405552" y="2473452"/>
            <a:ext cx="2742006" cy="10287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500" b="1" dirty="0">
                <a:solidFill>
                  <a:srgbClr val="1A1A1A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Step 3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8011697" y="3673602"/>
            <a:ext cx="3529717" cy="180975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45000"/>
              </a:lnSpc>
              <a:spcAft>
                <a:spcPts val="600"/>
              </a:spcAft>
              <a:buNone/>
            </a:pPr>
            <a:r>
              <a:rPr lang="en-US" sz="1400" dirty="0">
                <a:solidFill>
                  <a:srgbClr val="D9E2EE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What to do in this step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322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448" y="411480"/>
            <a:ext cx="10970057" cy="9258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1100"/>
              </a:spcAft>
              <a:buNone/>
            </a:pPr>
            <a:r>
              <a:rPr lang="en-US" sz="2400" b="1" dirty="0">
                <a:solidFill>
                  <a:srgbClr val="FFFFFF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Checklist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609448" y="1405890"/>
            <a:ext cx="670392" cy="37719"/>
          </a:xfrm>
          <a:prstGeom prst="rect">
            <a:avLst/>
          </a:prstGeom>
          <a:solidFill>
            <a:srgbClr val="F4A261"/>
          </a:solidFill>
          <a:ln/>
        </p:spPr>
      </p:sp>
      <p:sp>
        <p:nvSpPr>
          <p:cNvPr id="4" name="Shape 2"/>
          <p:cNvSpPr/>
          <p:nvPr/>
        </p:nvSpPr>
        <p:spPr>
          <a:xfrm>
            <a:off x="609448" y="2745295"/>
            <a:ext cx="285679" cy="285750"/>
          </a:xfrm>
          <a:prstGeom prst="roundRect">
            <a:avLst>
              <a:gd name="adj" fmla="val 53347"/>
            </a:avLst>
          </a:prstGeom>
          <a:solidFill>
            <a:srgbClr val="13223A"/>
          </a:solidFill>
          <a:ln w="23813">
            <a:solidFill>
              <a:srgbClr val="F4A26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66533" y="2507171"/>
            <a:ext cx="10512971" cy="762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500" dirty="0">
                <a:solidFill>
                  <a:srgbClr val="D9E2EE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First thing to check off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1066533" y="3262027"/>
            <a:ext cx="10512971" cy="14288"/>
          </a:xfrm>
          <a:prstGeom prst="rect">
            <a:avLst/>
          </a:prstGeom>
          <a:solidFill>
            <a:srgbClr val="FFFFFF">
              <a:alpha val="16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609448" y="3507296"/>
            <a:ext cx="285679" cy="285750"/>
          </a:xfrm>
          <a:prstGeom prst="roundRect">
            <a:avLst>
              <a:gd name="adj" fmla="val 53347"/>
            </a:avLst>
          </a:prstGeom>
          <a:solidFill>
            <a:srgbClr val="13223A"/>
          </a:solidFill>
          <a:ln w="23813">
            <a:solidFill>
              <a:srgbClr val="F4A26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66533" y="3269171"/>
            <a:ext cx="10512971" cy="762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500" dirty="0">
                <a:solidFill>
                  <a:srgbClr val="D9E2EE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Second thing to check off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1066533" y="4024027"/>
            <a:ext cx="10512971" cy="14288"/>
          </a:xfrm>
          <a:prstGeom prst="rect">
            <a:avLst/>
          </a:prstGeom>
          <a:solidFill>
            <a:srgbClr val="FFFFFF">
              <a:alpha val="16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609448" y="4269296"/>
            <a:ext cx="285679" cy="285750"/>
          </a:xfrm>
          <a:prstGeom prst="roundRect">
            <a:avLst>
              <a:gd name="adj" fmla="val 53347"/>
            </a:avLst>
          </a:prstGeom>
          <a:solidFill>
            <a:srgbClr val="13223A"/>
          </a:solidFill>
          <a:ln w="23813">
            <a:solidFill>
              <a:srgbClr val="F4A261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066533" y="4031170"/>
            <a:ext cx="10512971" cy="762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500" dirty="0">
                <a:solidFill>
                  <a:srgbClr val="D9E2EE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Third thing to check off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322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448" y="411480"/>
            <a:ext cx="10970057" cy="9258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1100"/>
              </a:spcAft>
              <a:buNone/>
            </a:pPr>
            <a:r>
              <a:rPr lang="en-US" sz="2400" b="1" dirty="0">
                <a:solidFill>
                  <a:srgbClr val="FFFFFF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Knowledge check 3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609448" y="1405890"/>
            <a:ext cx="670392" cy="37719"/>
          </a:xfrm>
          <a:prstGeom prst="rect">
            <a:avLst/>
          </a:prstGeom>
          <a:solidFill>
            <a:srgbClr val="F4A261"/>
          </a:solidFill>
          <a:ln/>
        </p:spPr>
      </p:sp>
      <p:sp>
        <p:nvSpPr>
          <p:cNvPr id="4" name="Text 2"/>
          <p:cNvSpPr/>
          <p:nvPr/>
        </p:nvSpPr>
        <p:spPr>
          <a:xfrm>
            <a:off x="609448" y="1714500"/>
            <a:ext cx="10970057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900"/>
              </a:spcAft>
              <a:buNone/>
            </a:pPr>
            <a:r>
              <a:rPr lang="en-US" sz="2000" dirty="0">
                <a:solidFill>
                  <a:srgbClr val="FFFFFF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Write a question about this section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609448" y="2781300"/>
            <a:ext cx="5399325" cy="1143000"/>
          </a:xfrm>
          <a:prstGeom prst="roundRect">
            <a:avLst>
              <a:gd name="adj" fmla="val 9331"/>
            </a:avLst>
          </a:prstGeom>
          <a:solidFill>
            <a:srgbClr val="33343F"/>
          </a:solidFill>
          <a:ln/>
        </p:spPr>
      </p:sp>
      <p:sp>
        <p:nvSpPr>
          <p:cNvPr id="6" name="Shape 4"/>
          <p:cNvSpPr/>
          <p:nvPr/>
        </p:nvSpPr>
        <p:spPr>
          <a:xfrm>
            <a:off x="780855" y="3162300"/>
            <a:ext cx="380905" cy="381000"/>
          </a:xfrm>
          <a:prstGeom prst="ellipse">
            <a:avLst/>
          </a:prstGeom>
          <a:solidFill>
            <a:srgbClr val="F4A261"/>
          </a:solidFill>
          <a:ln/>
        </p:spPr>
      </p:sp>
      <p:sp>
        <p:nvSpPr>
          <p:cNvPr id="7" name="Text 5"/>
          <p:cNvSpPr/>
          <p:nvPr/>
        </p:nvSpPr>
        <p:spPr>
          <a:xfrm>
            <a:off x="742764" y="3162300"/>
            <a:ext cx="457086" cy="381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5000"/>
              </a:lnSpc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1A1A1A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A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295076" y="2838450"/>
            <a:ext cx="4542289" cy="10287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500" dirty="0">
                <a:solidFill>
                  <a:srgbClr val="D9E2EE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A wrong but believable answer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6180180" y="2781300"/>
            <a:ext cx="5399325" cy="1143000"/>
          </a:xfrm>
          <a:prstGeom prst="roundRect">
            <a:avLst>
              <a:gd name="adj" fmla="val 9331"/>
            </a:avLst>
          </a:prstGeom>
          <a:solidFill>
            <a:srgbClr val="33343F"/>
          </a:solidFill>
          <a:ln/>
        </p:spPr>
      </p:sp>
      <p:sp>
        <p:nvSpPr>
          <p:cNvPr id="10" name="Shape 8"/>
          <p:cNvSpPr/>
          <p:nvPr/>
        </p:nvSpPr>
        <p:spPr>
          <a:xfrm>
            <a:off x="6351587" y="3162300"/>
            <a:ext cx="380905" cy="381000"/>
          </a:xfrm>
          <a:prstGeom prst="ellipse">
            <a:avLst/>
          </a:prstGeom>
          <a:solidFill>
            <a:srgbClr val="F4A261"/>
          </a:solidFill>
          <a:ln/>
        </p:spPr>
      </p:sp>
      <p:sp>
        <p:nvSpPr>
          <p:cNvPr id="11" name="Text 9"/>
          <p:cNvSpPr/>
          <p:nvPr/>
        </p:nvSpPr>
        <p:spPr>
          <a:xfrm>
            <a:off x="6313496" y="3162300"/>
            <a:ext cx="457086" cy="381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5000"/>
              </a:lnSpc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1A1A1A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B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6865808" y="2838450"/>
            <a:ext cx="4542289" cy="10287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500" dirty="0">
                <a:solidFill>
                  <a:srgbClr val="D9E2EE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The correct answer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609448" y="4095750"/>
            <a:ext cx="5399325" cy="1143000"/>
          </a:xfrm>
          <a:prstGeom prst="roundRect">
            <a:avLst>
              <a:gd name="adj" fmla="val 9331"/>
            </a:avLst>
          </a:prstGeom>
          <a:solidFill>
            <a:srgbClr val="33343F"/>
          </a:solidFill>
          <a:ln/>
        </p:spPr>
      </p:sp>
      <p:sp>
        <p:nvSpPr>
          <p:cNvPr id="14" name="Shape 12"/>
          <p:cNvSpPr/>
          <p:nvPr/>
        </p:nvSpPr>
        <p:spPr>
          <a:xfrm>
            <a:off x="780855" y="4476750"/>
            <a:ext cx="380905" cy="381000"/>
          </a:xfrm>
          <a:prstGeom prst="ellipse">
            <a:avLst/>
          </a:prstGeom>
          <a:solidFill>
            <a:srgbClr val="F4A261"/>
          </a:solidFill>
          <a:ln/>
        </p:spPr>
      </p:sp>
      <p:sp>
        <p:nvSpPr>
          <p:cNvPr id="15" name="Text 13"/>
          <p:cNvSpPr/>
          <p:nvPr/>
        </p:nvSpPr>
        <p:spPr>
          <a:xfrm>
            <a:off x="742764" y="4476750"/>
            <a:ext cx="457086" cy="381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5000"/>
              </a:lnSpc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1A1A1A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C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1295076" y="4152900"/>
            <a:ext cx="4542289" cy="10287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500" dirty="0">
                <a:solidFill>
                  <a:srgbClr val="D9E2EE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Another wrong answer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322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388023" cy="6858000"/>
          </a:xfrm>
          <a:prstGeom prst="rect">
            <a:avLst/>
          </a:prstGeom>
          <a:solidFill>
            <a:srgbClr val="F4A261"/>
          </a:solidFill>
          <a:ln/>
        </p:spPr>
      </p:sp>
      <p:sp>
        <p:nvSpPr>
          <p:cNvPr id="3" name="Text 1"/>
          <p:cNvSpPr/>
          <p:nvPr/>
        </p:nvSpPr>
        <p:spPr>
          <a:xfrm>
            <a:off x="5119360" y="2057400"/>
            <a:ext cx="6338255" cy="17830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l" indent="0" marL="0">
              <a:lnSpc>
                <a:spcPct val="145000"/>
              </a:lnSpc>
              <a:spcAft>
                <a:spcPts val="1400"/>
              </a:spcAft>
              <a:buNone/>
            </a:pPr>
            <a:r>
              <a:rPr lang="en-US" sz="3200" b="1" dirty="0">
                <a:solidFill>
                  <a:srgbClr val="FFFFFF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Section 4 title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195541" y="4011930"/>
            <a:ext cx="731337" cy="41148"/>
          </a:xfrm>
          <a:prstGeom prst="rect">
            <a:avLst/>
          </a:prstGeom>
          <a:solidFill>
            <a:srgbClr val="F4A261"/>
          </a:solidFill>
          <a:ln/>
        </p:spPr>
      </p:sp>
      <p:sp>
        <p:nvSpPr>
          <p:cNvPr id="5" name="Text 3"/>
          <p:cNvSpPr/>
          <p:nvPr/>
        </p:nvSpPr>
        <p:spPr>
          <a:xfrm>
            <a:off x="5119360" y="4251960"/>
            <a:ext cx="6094476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600" dirty="0">
                <a:solidFill>
                  <a:srgbClr val="FFFFFF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One sentence on what this section covers and why it matters.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322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448" y="411480"/>
            <a:ext cx="10970057" cy="9258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1100"/>
              </a:spcAft>
              <a:buNone/>
            </a:pPr>
            <a:r>
              <a:rPr lang="en-US" sz="2400" b="1" dirty="0">
                <a:solidFill>
                  <a:srgbClr val="FFFFFF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Responsibilities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609448" y="1405890"/>
            <a:ext cx="670392" cy="37719"/>
          </a:xfrm>
          <a:prstGeom prst="rect">
            <a:avLst/>
          </a:prstGeom>
          <a:solidFill>
            <a:srgbClr val="F4A261"/>
          </a:solidFill>
          <a:ln/>
        </p:spPr>
      </p:sp>
      <p:sp>
        <p:nvSpPr>
          <p:cNvPr id="4" name="Text 2"/>
          <p:cNvSpPr/>
          <p:nvPr/>
        </p:nvSpPr>
        <p:spPr>
          <a:xfrm>
            <a:off x="609448" y="1680210"/>
            <a:ext cx="10970057" cy="435483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marL="342900" indent="-342900">
              <a:lnSpc>
                <a:spcPct val="145000"/>
              </a:lnSpc>
              <a:spcAft>
                <a:spcPts val="700"/>
              </a:spcAft>
              <a:buSzPct val="100000"/>
              <a:buChar char="•"/>
            </a:pPr>
            <a:r>
              <a:rPr lang="en-US" sz="1600" dirty="0">
                <a:solidFill>
                  <a:srgbClr val="D9E2EE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Who does what, and when</a:t>
            </a:r>
            <a:endParaRPr lang="en-US" sz="1600" dirty="0"/>
          </a:p>
          <a:p>
            <a:pPr algn="l" marL="342900" indent="-342900">
              <a:lnSpc>
                <a:spcPct val="145000"/>
              </a:lnSpc>
              <a:spcAft>
                <a:spcPts val="700"/>
              </a:spcAft>
              <a:buSzPct val="100000"/>
              <a:buChar char="•"/>
            </a:pPr>
            <a:r>
              <a:rPr lang="en-US" sz="1600" dirty="0">
                <a:solidFill>
                  <a:srgbClr val="D9E2EE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What gets signed or recorded</a:t>
            </a:r>
            <a:endParaRPr lang="en-US" sz="1600" dirty="0"/>
          </a:p>
          <a:p>
            <a:pPr algn="l" marL="342900" indent="-342900">
              <a:lnSpc>
                <a:spcPct val="145000"/>
              </a:lnSpc>
              <a:spcAft>
                <a:spcPts val="700"/>
              </a:spcAft>
              <a:buSzPct val="100000"/>
              <a:buChar char="•"/>
            </a:pPr>
            <a:r>
              <a:rPr lang="en-US" sz="1600" dirty="0">
                <a:solidFill>
                  <a:srgbClr val="D9E2EE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What happens if it is missed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322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448" y="411480"/>
            <a:ext cx="10970057" cy="9258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1100"/>
              </a:spcAft>
              <a:buNone/>
            </a:pPr>
            <a:r>
              <a:rPr lang="en-US" sz="2400" b="1" dirty="0">
                <a:solidFill>
                  <a:srgbClr val="FFFFFF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Important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609448" y="1405890"/>
            <a:ext cx="670392" cy="37719"/>
          </a:xfrm>
          <a:prstGeom prst="rect">
            <a:avLst/>
          </a:prstGeom>
          <a:solidFill>
            <a:srgbClr val="F4A261"/>
          </a:solidFill>
          <a:ln/>
        </p:spPr>
      </p:sp>
      <p:sp>
        <p:nvSpPr>
          <p:cNvPr id="4" name="Shape 2"/>
          <p:cNvSpPr/>
          <p:nvPr/>
        </p:nvSpPr>
        <p:spPr>
          <a:xfrm>
            <a:off x="609448" y="2531745"/>
            <a:ext cx="10970057" cy="2857500"/>
          </a:xfrm>
          <a:prstGeom prst="roundRect">
            <a:avLst>
              <a:gd name="adj" fmla="val 1493"/>
            </a:avLst>
          </a:prstGeom>
          <a:solidFill>
            <a:srgbClr val="33393E"/>
          </a:solidFill>
          <a:ln/>
        </p:spPr>
      </p:sp>
      <p:sp>
        <p:nvSpPr>
          <p:cNvPr id="5" name="Shape 3"/>
          <p:cNvSpPr/>
          <p:nvPr/>
        </p:nvSpPr>
        <p:spPr>
          <a:xfrm>
            <a:off x="609448" y="2531745"/>
            <a:ext cx="95226" cy="2857500"/>
          </a:xfrm>
          <a:prstGeom prst="rect">
            <a:avLst/>
          </a:prstGeom>
          <a:solidFill>
            <a:srgbClr val="F6C453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42714" y="3503409"/>
            <a:ext cx="914171" cy="914171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2399700" y="2722245"/>
            <a:ext cx="8798900" cy="2476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900"/>
              </a:spcAft>
              <a:buNone/>
            </a:pPr>
            <a:r>
              <a:rPr lang="en-US" sz="2000" dirty="0">
                <a:solidFill>
                  <a:srgbClr val="D9E2EE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The one rule learners must never break, or when to stop and ask for help.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322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448" y="411480"/>
            <a:ext cx="10970057" cy="9258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1100"/>
              </a:spcAft>
              <a:buNone/>
            </a:pPr>
            <a:r>
              <a:rPr lang="en-US" sz="2400" b="1" dirty="0">
                <a:solidFill>
                  <a:srgbClr val="FFFFFF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Knowledge check 4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609448" y="1405890"/>
            <a:ext cx="670392" cy="37719"/>
          </a:xfrm>
          <a:prstGeom prst="rect">
            <a:avLst/>
          </a:prstGeom>
          <a:solidFill>
            <a:srgbClr val="F4A261"/>
          </a:solidFill>
          <a:ln/>
        </p:spPr>
      </p:sp>
      <p:sp>
        <p:nvSpPr>
          <p:cNvPr id="4" name="Text 2"/>
          <p:cNvSpPr/>
          <p:nvPr/>
        </p:nvSpPr>
        <p:spPr>
          <a:xfrm>
            <a:off x="609448" y="1714500"/>
            <a:ext cx="10970057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900"/>
              </a:spcAft>
              <a:buNone/>
            </a:pPr>
            <a:r>
              <a:rPr lang="en-US" sz="2000" dirty="0">
                <a:solidFill>
                  <a:srgbClr val="FFFFFF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Write a question about this section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609448" y="2781300"/>
            <a:ext cx="5399325" cy="1143000"/>
          </a:xfrm>
          <a:prstGeom prst="roundRect">
            <a:avLst>
              <a:gd name="adj" fmla="val 9331"/>
            </a:avLst>
          </a:prstGeom>
          <a:solidFill>
            <a:srgbClr val="33343F"/>
          </a:solidFill>
          <a:ln/>
        </p:spPr>
      </p:sp>
      <p:sp>
        <p:nvSpPr>
          <p:cNvPr id="6" name="Shape 4"/>
          <p:cNvSpPr/>
          <p:nvPr/>
        </p:nvSpPr>
        <p:spPr>
          <a:xfrm>
            <a:off x="780855" y="3162300"/>
            <a:ext cx="380905" cy="381000"/>
          </a:xfrm>
          <a:prstGeom prst="ellipse">
            <a:avLst/>
          </a:prstGeom>
          <a:solidFill>
            <a:srgbClr val="F4A261"/>
          </a:solidFill>
          <a:ln/>
        </p:spPr>
      </p:sp>
      <p:sp>
        <p:nvSpPr>
          <p:cNvPr id="7" name="Text 5"/>
          <p:cNvSpPr/>
          <p:nvPr/>
        </p:nvSpPr>
        <p:spPr>
          <a:xfrm>
            <a:off x="742764" y="3162300"/>
            <a:ext cx="457086" cy="381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5000"/>
              </a:lnSpc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1A1A1A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A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295076" y="2838450"/>
            <a:ext cx="4542289" cy="10287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500" dirty="0">
                <a:solidFill>
                  <a:srgbClr val="D9E2EE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A wrong answer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6180180" y="2781300"/>
            <a:ext cx="5399325" cy="1143000"/>
          </a:xfrm>
          <a:prstGeom prst="roundRect">
            <a:avLst>
              <a:gd name="adj" fmla="val 9331"/>
            </a:avLst>
          </a:prstGeom>
          <a:solidFill>
            <a:srgbClr val="33343F"/>
          </a:solidFill>
          <a:ln/>
        </p:spPr>
      </p:sp>
      <p:sp>
        <p:nvSpPr>
          <p:cNvPr id="10" name="Shape 8"/>
          <p:cNvSpPr/>
          <p:nvPr/>
        </p:nvSpPr>
        <p:spPr>
          <a:xfrm>
            <a:off x="6351587" y="3162300"/>
            <a:ext cx="380905" cy="381000"/>
          </a:xfrm>
          <a:prstGeom prst="ellipse">
            <a:avLst/>
          </a:prstGeom>
          <a:solidFill>
            <a:srgbClr val="F4A261"/>
          </a:solidFill>
          <a:ln/>
        </p:spPr>
      </p:sp>
      <p:sp>
        <p:nvSpPr>
          <p:cNvPr id="11" name="Text 9"/>
          <p:cNvSpPr/>
          <p:nvPr/>
        </p:nvSpPr>
        <p:spPr>
          <a:xfrm>
            <a:off x="6313496" y="3162300"/>
            <a:ext cx="457086" cy="381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5000"/>
              </a:lnSpc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1A1A1A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B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6865808" y="2838450"/>
            <a:ext cx="4542289" cy="10287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500" dirty="0">
                <a:solidFill>
                  <a:srgbClr val="D9E2EE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The correct answer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609448" y="4095750"/>
            <a:ext cx="5399325" cy="1143000"/>
          </a:xfrm>
          <a:prstGeom prst="roundRect">
            <a:avLst>
              <a:gd name="adj" fmla="val 9331"/>
            </a:avLst>
          </a:prstGeom>
          <a:solidFill>
            <a:srgbClr val="33343F"/>
          </a:solidFill>
          <a:ln/>
        </p:spPr>
      </p:sp>
      <p:sp>
        <p:nvSpPr>
          <p:cNvPr id="14" name="Shape 12"/>
          <p:cNvSpPr/>
          <p:nvPr/>
        </p:nvSpPr>
        <p:spPr>
          <a:xfrm>
            <a:off x="780855" y="4476750"/>
            <a:ext cx="380905" cy="381000"/>
          </a:xfrm>
          <a:prstGeom prst="ellipse">
            <a:avLst/>
          </a:prstGeom>
          <a:solidFill>
            <a:srgbClr val="F4A261"/>
          </a:solidFill>
          <a:ln/>
        </p:spPr>
      </p:sp>
      <p:sp>
        <p:nvSpPr>
          <p:cNvPr id="15" name="Text 13"/>
          <p:cNvSpPr/>
          <p:nvPr/>
        </p:nvSpPr>
        <p:spPr>
          <a:xfrm>
            <a:off x="742764" y="4476750"/>
            <a:ext cx="457086" cy="381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5000"/>
              </a:lnSpc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1A1A1A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C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1295076" y="4152900"/>
            <a:ext cx="4542289" cy="10287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500" dirty="0">
                <a:solidFill>
                  <a:srgbClr val="D9E2EE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Another wrong answer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6180180" y="4095750"/>
            <a:ext cx="5399325" cy="1143000"/>
          </a:xfrm>
          <a:prstGeom prst="roundRect">
            <a:avLst>
              <a:gd name="adj" fmla="val 9331"/>
            </a:avLst>
          </a:prstGeom>
          <a:solidFill>
            <a:srgbClr val="33343F"/>
          </a:solidFill>
          <a:ln/>
        </p:spPr>
      </p:sp>
      <p:sp>
        <p:nvSpPr>
          <p:cNvPr id="18" name="Shape 16"/>
          <p:cNvSpPr/>
          <p:nvPr/>
        </p:nvSpPr>
        <p:spPr>
          <a:xfrm>
            <a:off x="6351587" y="4476750"/>
            <a:ext cx="380905" cy="381000"/>
          </a:xfrm>
          <a:prstGeom prst="ellipse">
            <a:avLst/>
          </a:prstGeom>
          <a:solidFill>
            <a:srgbClr val="F4A261"/>
          </a:solidFill>
          <a:ln/>
        </p:spPr>
      </p:sp>
      <p:sp>
        <p:nvSpPr>
          <p:cNvPr id="19" name="Text 17"/>
          <p:cNvSpPr/>
          <p:nvPr/>
        </p:nvSpPr>
        <p:spPr>
          <a:xfrm>
            <a:off x="6313496" y="4476750"/>
            <a:ext cx="457086" cy="381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5000"/>
              </a:lnSpc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1A1A1A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D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6865808" y="4152900"/>
            <a:ext cx="4542289" cy="10287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500" dirty="0">
                <a:solidFill>
                  <a:srgbClr val="D9E2EE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A fourth option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1322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448" y="411480"/>
            <a:ext cx="10970057" cy="9258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1100"/>
              </a:spcAft>
              <a:buNone/>
            </a:pPr>
            <a:r>
              <a:rPr lang="en-US" sz="2400" b="1" dirty="0">
                <a:solidFill>
                  <a:srgbClr val="FFFFFF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Summary</a:t>
            </a:r>
            <a:endParaRPr lang="en-US" sz="2400" dirty="0"/>
          </a:p>
        </p:txBody>
      </p:sp>
      <p:sp>
        <p:nvSpPr>
          <p:cNvPr id="3" name="Shape 1"/>
          <p:cNvSpPr/>
          <p:nvPr/>
        </p:nvSpPr>
        <p:spPr>
          <a:xfrm>
            <a:off x="609448" y="1405890"/>
            <a:ext cx="670392" cy="37719"/>
          </a:xfrm>
          <a:prstGeom prst="rect">
            <a:avLst/>
          </a:prstGeom>
          <a:solidFill>
            <a:srgbClr val="F4A261"/>
          </a:solidFill>
          <a:ln/>
        </p:spPr>
      </p:sp>
      <p:sp>
        <p:nvSpPr>
          <p:cNvPr id="4" name="Shape 2"/>
          <p:cNvSpPr/>
          <p:nvPr/>
        </p:nvSpPr>
        <p:spPr>
          <a:xfrm>
            <a:off x="609448" y="2103882"/>
            <a:ext cx="495176" cy="495300"/>
          </a:xfrm>
          <a:prstGeom prst="ellipse">
            <a:avLst/>
          </a:prstGeom>
          <a:solidFill>
            <a:srgbClr val="F4A261"/>
          </a:solidFill>
          <a:ln/>
        </p:spPr>
      </p:sp>
      <p:sp>
        <p:nvSpPr>
          <p:cNvPr id="5" name="Text 3"/>
          <p:cNvSpPr/>
          <p:nvPr/>
        </p:nvSpPr>
        <p:spPr>
          <a:xfrm>
            <a:off x="571357" y="2103882"/>
            <a:ext cx="571357" cy="4953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5000"/>
              </a:lnSpc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1A1A1A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1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1314121" y="1856232"/>
            <a:ext cx="10265383" cy="990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600" dirty="0">
                <a:solidFill>
                  <a:srgbClr val="D9E2EE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What section 1 covered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609448" y="3170682"/>
            <a:ext cx="495176" cy="495300"/>
          </a:xfrm>
          <a:prstGeom prst="ellipse">
            <a:avLst/>
          </a:prstGeom>
          <a:solidFill>
            <a:srgbClr val="F4A261"/>
          </a:solidFill>
          <a:ln/>
        </p:spPr>
      </p:sp>
      <p:sp>
        <p:nvSpPr>
          <p:cNvPr id="8" name="Text 6"/>
          <p:cNvSpPr/>
          <p:nvPr/>
        </p:nvSpPr>
        <p:spPr>
          <a:xfrm>
            <a:off x="571357" y="3170682"/>
            <a:ext cx="571357" cy="4953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5000"/>
              </a:lnSpc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1A1A1A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2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1314121" y="2923032"/>
            <a:ext cx="10265383" cy="990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600" dirty="0">
                <a:solidFill>
                  <a:srgbClr val="D9E2EE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What section 2 covered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609448" y="4237482"/>
            <a:ext cx="495176" cy="495300"/>
          </a:xfrm>
          <a:prstGeom prst="ellipse">
            <a:avLst/>
          </a:prstGeom>
          <a:solidFill>
            <a:srgbClr val="F4A261"/>
          </a:solidFill>
          <a:ln/>
        </p:spPr>
      </p:sp>
      <p:sp>
        <p:nvSpPr>
          <p:cNvPr id="11" name="Text 9"/>
          <p:cNvSpPr/>
          <p:nvPr/>
        </p:nvSpPr>
        <p:spPr>
          <a:xfrm>
            <a:off x="571357" y="4237482"/>
            <a:ext cx="571357" cy="4953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5000"/>
              </a:lnSpc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1A1A1A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3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1314121" y="3989832"/>
            <a:ext cx="10265383" cy="990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600" dirty="0">
                <a:solidFill>
                  <a:srgbClr val="D9E2EE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What section 3 covered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609448" y="5304282"/>
            <a:ext cx="495176" cy="495300"/>
          </a:xfrm>
          <a:prstGeom prst="ellipse">
            <a:avLst/>
          </a:prstGeom>
          <a:solidFill>
            <a:srgbClr val="F4A261"/>
          </a:solidFill>
          <a:ln/>
        </p:spPr>
      </p:sp>
      <p:sp>
        <p:nvSpPr>
          <p:cNvPr id="14" name="Text 12"/>
          <p:cNvSpPr/>
          <p:nvPr/>
        </p:nvSpPr>
        <p:spPr>
          <a:xfrm>
            <a:off x="571357" y="5304282"/>
            <a:ext cx="571357" cy="4953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5000"/>
              </a:lnSpc>
              <a:spcAft>
                <a:spcPts val="800"/>
              </a:spcAft>
              <a:buNone/>
            </a:pPr>
            <a:r>
              <a:rPr lang="en-US" sz="1700" b="1" dirty="0">
                <a:solidFill>
                  <a:srgbClr val="1A1A1A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4</a:t>
            </a:r>
            <a:endParaRPr lang="en-US" sz="1700" dirty="0"/>
          </a:p>
        </p:txBody>
      </p:sp>
      <p:sp>
        <p:nvSpPr>
          <p:cNvPr id="15" name="Text 13"/>
          <p:cNvSpPr/>
          <p:nvPr/>
        </p:nvSpPr>
        <p:spPr>
          <a:xfrm>
            <a:off x="1314121" y="5056632"/>
            <a:ext cx="10265383" cy="990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145000"/>
              </a:lnSpc>
              <a:spcAft>
                <a:spcPts val="700"/>
              </a:spcAft>
              <a:buNone/>
            </a:pPr>
            <a:r>
              <a:rPr lang="en-US" sz="1600" dirty="0">
                <a:solidFill>
                  <a:srgbClr val="D9E2EE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What section 4 covered</a:t>
            </a:r>
            <a:endParaRPr lang="en-US" sz="16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1322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218895" y="2057400"/>
            <a:ext cx="9751162" cy="1508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5000"/>
              </a:lnSpc>
              <a:spcAft>
                <a:spcPts val="1800"/>
              </a:spcAft>
              <a:buNone/>
            </a:pPr>
            <a:r>
              <a:rPr lang="en-US" sz="4100" b="1" dirty="0">
                <a:solidFill>
                  <a:srgbClr val="FFFFFF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Thank you</a:t>
            </a:r>
            <a:endParaRPr lang="en-US" sz="4100" dirty="0"/>
          </a:p>
        </p:txBody>
      </p:sp>
      <p:sp>
        <p:nvSpPr>
          <p:cNvPr id="3" name="Shape 1"/>
          <p:cNvSpPr/>
          <p:nvPr/>
        </p:nvSpPr>
        <p:spPr>
          <a:xfrm>
            <a:off x="5667863" y="3771900"/>
            <a:ext cx="853227" cy="41148"/>
          </a:xfrm>
          <a:prstGeom prst="rect">
            <a:avLst/>
          </a:prstGeom>
          <a:solidFill>
            <a:srgbClr val="F4A261"/>
          </a:solidFill>
          <a:ln/>
        </p:spPr>
      </p:sp>
      <p:sp>
        <p:nvSpPr>
          <p:cNvPr id="4" name="Text 2"/>
          <p:cNvSpPr/>
          <p:nvPr/>
        </p:nvSpPr>
        <p:spPr>
          <a:xfrm>
            <a:off x="1950232" y="4046220"/>
            <a:ext cx="8288487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45000"/>
              </a:lnSpc>
              <a:spcAft>
                <a:spcPts val="800"/>
              </a:spcAft>
              <a:buNone/>
            </a:pPr>
            <a:r>
              <a:rPr lang="en-US" sz="1700" dirty="0">
                <a:solidFill>
                  <a:srgbClr val="FFFFFF"/>
                </a:solidFill>
                <a:latin typeface="Switzer" pitchFamily="34" charset="0"/>
                <a:ea typeface="Switzer" pitchFamily="34" charset="-122"/>
                <a:cs typeface="Switzer" pitchFamily="34" charset="-120"/>
              </a:rPr>
              <a:t>Questions? Contact your trainer or manager.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>Wikidoc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Training title</dc:title>
  <dc:subject>Training title</dc:subject>
  <dc:creator>PptxGenJS</dc:creator>
  <cp:lastModifiedBy>PptxGenJS</cp:lastModifiedBy>
  <cp:revision>1</cp:revision>
  <dcterms:created xsi:type="dcterms:W3CDTF">2026-11-02T06:18:38Z</dcterms:created>
  <dcterms:modified xsi:type="dcterms:W3CDTF">2026-11-02T06:18:38Z</dcterms:modified>
</cp:coreProperties>
</file>