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7863" y="2057400"/>
            <a:ext cx="853227" cy="41148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1462674" y="2434590"/>
            <a:ext cx="9263604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800"/>
              </a:spcAft>
              <a:buNone/>
            </a:pPr>
            <a:r>
              <a:rPr lang="en-US" sz="41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Training title</a:t>
            </a:r>
            <a:endParaRPr lang="en-US" sz="4100" dirty="0"/>
          </a:p>
        </p:txBody>
      </p:sp>
      <p:sp>
        <p:nvSpPr>
          <p:cNvPr id="4" name="Text 2"/>
          <p:cNvSpPr/>
          <p:nvPr/>
        </p:nvSpPr>
        <p:spPr>
          <a:xfrm>
            <a:off x="2194011" y="4114800"/>
            <a:ext cx="7800929" cy="891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this training is for, and your organisation’s name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Agenda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69870"/>
            <a:ext cx="2563965" cy="238125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8945" y="2979491"/>
            <a:ext cx="571357" cy="5713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2764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learners will be able to do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411478" y="2769870"/>
            <a:ext cx="2563965" cy="238125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0976" y="2979491"/>
            <a:ext cx="571357" cy="57135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54479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learners will be able to do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213509" y="2769870"/>
            <a:ext cx="2563965" cy="238125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3006" y="2979491"/>
            <a:ext cx="571357" cy="57135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4682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learners will be able to do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9015539" y="2769870"/>
            <a:ext cx="2563965" cy="238125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25037" y="2979491"/>
            <a:ext cx="571357" cy="57135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148856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Fourth thing learners will be able to do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 title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Key points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key point, in one short sentence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second key point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third key point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Process steps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Shape 2"/>
          <p:cNvSpPr/>
          <p:nvPr/>
        </p:nvSpPr>
        <p:spPr>
          <a:xfrm>
            <a:off x="842752" y="2778252"/>
            <a:ext cx="28568" cy="2133600"/>
          </a:xfrm>
          <a:prstGeom prst="rect">
            <a:avLst/>
          </a:prstGeom>
          <a:solidFill>
            <a:srgbClr val="94979E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060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6" name="Text 4"/>
          <p:cNvSpPr/>
          <p:nvPr/>
        </p:nvSpPr>
        <p:spPr>
          <a:xfrm>
            <a:off x="571357" y="25306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14121" y="22829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314121" y="27180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448" y="359740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0" name="Text 8"/>
          <p:cNvSpPr/>
          <p:nvPr/>
        </p:nvSpPr>
        <p:spPr>
          <a:xfrm>
            <a:off x="571357" y="35974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314121" y="33497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7848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66420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46642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44165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314121" y="48516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1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 title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Three things to check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448" y="2530664"/>
            <a:ext cx="495176" cy="4951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14121" y="22829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item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314121" y="27180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448" y="3597464"/>
            <a:ext cx="495176" cy="4951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14121" y="33497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item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1314121" y="37848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448" y="4664264"/>
            <a:ext cx="495176" cy="4951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14121" y="44165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item</a:t>
            </a:r>
            <a:endParaRPr lang="en-US" sz="1700" dirty="0"/>
          </a:p>
        </p:txBody>
      </p:sp>
      <p:sp>
        <p:nvSpPr>
          <p:cNvPr id="12" name="Text 7"/>
          <p:cNvSpPr/>
          <p:nvPr/>
        </p:nvSpPr>
        <p:spPr>
          <a:xfrm>
            <a:off x="1314121" y="48516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Rules and limits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rule learners must follow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limit, and who can approve above it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 exception, and what to do about it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2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 title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How to do it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Shape 2"/>
          <p:cNvSpPr/>
          <p:nvPr/>
        </p:nvSpPr>
        <p:spPr>
          <a:xfrm>
            <a:off x="842752" y="2778252"/>
            <a:ext cx="28568" cy="2133600"/>
          </a:xfrm>
          <a:prstGeom prst="rect">
            <a:avLst/>
          </a:prstGeom>
          <a:solidFill>
            <a:srgbClr val="94979E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060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6" name="Text 4"/>
          <p:cNvSpPr/>
          <p:nvPr/>
        </p:nvSpPr>
        <p:spPr>
          <a:xfrm>
            <a:off x="571357" y="25306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14121" y="22829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314121" y="27180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448" y="359740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0" name="Text 8"/>
          <p:cNvSpPr/>
          <p:nvPr/>
        </p:nvSpPr>
        <p:spPr>
          <a:xfrm>
            <a:off x="571357" y="35974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314121" y="33497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7848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9448" y="466420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466420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44165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314121" y="48516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Checklist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45295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11182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6533" y="2507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to check off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066533" y="3262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09448" y="3507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1118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6533" y="3269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to check off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66533" y="4024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09448" y="4269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11182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6533" y="4031170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to check off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3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468880"/>
            <a:ext cx="975116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 title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194011" y="4320540"/>
            <a:ext cx="7800929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Responsibilities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does what, and when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gets signed or recorded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happens if it is missed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Important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531745"/>
            <a:ext cx="10970057" cy="2857500"/>
          </a:xfrm>
          <a:prstGeom prst="rect">
            <a:avLst/>
          </a:prstGeom>
          <a:solidFill>
            <a:srgbClr val="F5E7DD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1745"/>
            <a:ext cx="95226" cy="2857500"/>
          </a:xfrm>
          <a:prstGeom prst="rect">
            <a:avLst/>
          </a:prstGeom>
          <a:solidFill>
            <a:srgbClr val="B4530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2714" y="3503409"/>
            <a:ext cx="914171" cy="9141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99700" y="2722245"/>
            <a:ext cx="8798900" cy="2476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one rule learners must never break, or when to stop and ask for help.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4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180180" y="4095750"/>
            <a:ext cx="5399325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0000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51587" y="4476750"/>
            <a:ext cx="380905" cy="3810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9" name="Text 17"/>
          <p:cNvSpPr/>
          <p:nvPr/>
        </p:nvSpPr>
        <p:spPr>
          <a:xfrm>
            <a:off x="6313496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65808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fourth option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Summary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1 covered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2 covered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3 covered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4B5563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4 covered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057400"/>
            <a:ext cx="975116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800"/>
              </a:spcAft>
              <a:buNone/>
            </a:pPr>
            <a:r>
              <a:rPr lang="en-US" sz="4100" b="1" dirty="0">
                <a:solidFill>
                  <a:srgbClr val="111827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Thank you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5667863" y="3771900"/>
            <a:ext cx="853227" cy="41148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4" name="Text 2"/>
          <p:cNvSpPr/>
          <p:nvPr/>
        </p:nvSpPr>
        <p:spPr>
          <a:xfrm>
            <a:off x="1950232" y="4046220"/>
            <a:ext cx="8288487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Questions? Contact your trainer or manager.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Wikidoc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title</dc:title>
  <dc:subject>Training title</dc:subject>
  <dc:creator>PptxGenJS</dc:creator>
  <cp:lastModifiedBy>PptxGenJS</cp:lastModifiedBy>
  <cp:revision>1</cp:revision>
  <dcterms:created xsi:type="dcterms:W3CDTF">2026-11-02T06:20:47Z</dcterms:created>
  <dcterms:modified xsi:type="dcterms:W3CDTF">2026-11-02T06:20:47Z</dcterms:modified>
</cp:coreProperties>
</file>