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(Wikidoc 1)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712821" y="152400"/>
            <a:ext cx="323769" cy="1905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Shape 1"/>
          <p:cNvSpPr/>
          <p:nvPr/>
        </p:nvSpPr>
        <p:spPr>
          <a:xfrm>
            <a:off x="12017545" y="152400"/>
            <a:ext cx="19045" cy="32385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4" name="Shape 2"/>
          <p:cNvSpPr/>
          <p:nvPr/>
        </p:nvSpPr>
        <p:spPr>
          <a:xfrm>
            <a:off x="152362" y="6686550"/>
            <a:ext cx="194261" cy="1905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5" name="Shape 3"/>
          <p:cNvSpPr/>
          <p:nvPr/>
        </p:nvSpPr>
        <p:spPr>
          <a:xfrm>
            <a:off x="152362" y="6381750"/>
            <a:ext cx="19045" cy="32385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6" name="Shape 4"/>
          <p:cNvSpPr/>
          <p:nvPr/>
        </p:nvSpPr>
        <p:spPr>
          <a:xfrm>
            <a:off x="7557150" y="5760720"/>
            <a:ext cx="9523" cy="685800"/>
          </a:xfrm>
          <a:prstGeom prst="rect">
            <a:avLst/>
          </a:prstGeom>
          <a:solidFill>
            <a:srgbClr val="FFFFFF">
              <a:alpha val="16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8105653" y="5760720"/>
            <a:ext cx="9523" cy="685800"/>
          </a:xfrm>
          <a:prstGeom prst="rect">
            <a:avLst/>
          </a:prstGeom>
          <a:solidFill>
            <a:srgbClr val="FFFFFF">
              <a:alpha val="16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8654156" y="5760720"/>
            <a:ext cx="9523" cy="685800"/>
          </a:xfrm>
          <a:prstGeom prst="rect">
            <a:avLst/>
          </a:prstGeom>
          <a:solidFill>
            <a:srgbClr val="FFFFFF">
              <a:alpha val="16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9202659" y="5760720"/>
            <a:ext cx="9523" cy="685800"/>
          </a:xfrm>
          <a:prstGeom prst="rect">
            <a:avLst/>
          </a:prstGeom>
          <a:solidFill>
            <a:srgbClr val="FFFFFF">
              <a:alpha val="16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9751162" y="5760720"/>
            <a:ext cx="9523" cy="685800"/>
          </a:xfrm>
          <a:prstGeom prst="rect">
            <a:avLst/>
          </a:prstGeom>
          <a:solidFill>
            <a:srgbClr val="FFFFFF">
              <a:alpha val="16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299664" y="5760720"/>
            <a:ext cx="9523" cy="685800"/>
          </a:xfrm>
          <a:prstGeom prst="rect">
            <a:avLst/>
          </a:prstGeom>
          <a:solidFill>
            <a:srgbClr val="FFFFFF">
              <a:alpha val="16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0848167" y="5760720"/>
            <a:ext cx="9523" cy="685800"/>
          </a:xfrm>
          <a:prstGeom prst="rect">
            <a:avLst/>
          </a:prstGeom>
          <a:solidFill>
            <a:srgbClr val="FFFFFF">
              <a:alpha val="16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396670" y="5760720"/>
            <a:ext cx="9523" cy="685800"/>
          </a:xfrm>
          <a:prstGeom prst="rect">
            <a:avLst/>
          </a:prstGeom>
          <a:solidFill>
            <a:srgbClr val="FFFFFF">
              <a:alpha val="16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(Wikidoc 2)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712821" y="152400"/>
            <a:ext cx="323769" cy="1905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Shape 1"/>
          <p:cNvSpPr/>
          <p:nvPr/>
        </p:nvSpPr>
        <p:spPr>
          <a:xfrm>
            <a:off x="12017545" y="152400"/>
            <a:ext cx="19045" cy="32385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4" name="Shape 2"/>
          <p:cNvSpPr/>
          <p:nvPr/>
        </p:nvSpPr>
        <p:spPr>
          <a:xfrm>
            <a:off x="152362" y="6686550"/>
            <a:ext cx="194261" cy="1905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5" name="Shape 3"/>
          <p:cNvSpPr/>
          <p:nvPr/>
        </p:nvSpPr>
        <p:spPr>
          <a:xfrm>
            <a:off x="152362" y="6381750"/>
            <a:ext cx="19045" cy="323850"/>
          </a:xfrm>
          <a:prstGeom prst="rect">
            <a:avLst/>
          </a:prstGeom>
          <a:solidFill>
            <a:srgbClr val="22D3EE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sv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svg"/><Relationship Id="rId3" Type="http://schemas.openxmlformats.org/officeDocument/2006/relationships/image" Target="../media/image-20-3.png"/><Relationship Id="rId4" Type="http://schemas.openxmlformats.org/officeDocument/2006/relationships/image" Target="../media/image-20-4.svg"/><Relationship Id="rId5" Type="http://schemas.openxmlformats.org/officeDocument/2006/relationships/image" Target="../media/image-20-5.png"/><Relationship Id="rId6" Type="http://schemas.openxmlformats.org/officeDocument/2006/relationships/image" Target="../media/image-20-6.svg"/><Relationship Id="rId7" Type="http://schemas.openxmlformats.org/officeDocument/2006/relationships/image" Target="../media/image-20-7.png"/><Relationship Id="rId8" Type="http://schemas.openxmlformats.org/officeDocument/2006/relationships/image" Target="../media/image-20-8.sv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7863" y="2057400"/>
            <a:ext cx="853227" cy="41148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1462674" y="2434590"/>
            <a:ext cx="9263604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1600"/>
              </a:spcAft>
              <a:buNone/>
            </a:pPr>
            <a:r>
              <a:rPr lang="en-US" sz="36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Training title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2194011" y="4114800"/>
            <a:ext cx="7800929" cy="8915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Who this training is for, and your organisation’s name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Agenda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103882"/>
            <a:ext cx="495176" cy="49530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5" name="Text 3"/>
          <p:cNvSpPr/>
          <p:nvPr/>
        </p:nvSpPr>
        <p:spPr>
          <a:xfrm>
            <a:off x="571357" y="21038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A1A1A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314121" y="18562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Section 1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09448" y="3170682"/>
            <a:ext cx="495176" cy="49530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8" name="Text 6"/>
          <p:cNvSpPr/>
          <p:nvPr/>
        </p:nvSpPr>
        <p:spPr>
          <a:xfrm>
            <a:off x="571357" y="31706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A1A1A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2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314121" y="29230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Section 2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09448" y="4237482"/>
            <a:ext cx="495176" cy="49530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11" name="Text 9"/>
          <p:cNvSpPr/>
          <p:nvPr/>
        </p:nvSpPr>
        <p:spPr>
          <a:xfrm>
            <a:off x="571357" y="42374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A1A1A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3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314121" y="39898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Section 3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09448" y="5304282"/>
            <a:ext cx="495176" cy="49530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14" name="Text 12"/>
          <p:cNvSpPr/>
          <p:nvPr/>
        </p:nvSpPr>
        <p:spPr>
          <a:xfrm>
            <a:off x="571357" y="53042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A1A1A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4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314121" y="50566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Section 4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Learning objectives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769870"/>
            <a:ext cx="2563965" cy="2381250"/>
          </a:xfrm>
          <a:prstGeom prst="roundRect">
            <a:avLst>
              <a:gd name="adj" fmla="val 1228"/>
            </a:avLst>
          </a:prstGeom>
          <a:solidFill>
            <a:srgbClr val="FFFFFF">
              <a:alpha val="7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818945" y="2979420"/>
            <a:ext cx="571357" cy="571500"/>
          </a:xfrm>
          <a:prstGeom prst="roundRect">
            <a:avLst>
              <a:gd name="adj" fmla="val 38410"/>
            </a:avLst>
          </a:prstGeom>
          <a:solidFill>
            <a:srgbClr val="22D3EE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4644" y="3105190"/>
            <a:ext cx="319960" cy="3199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2764" y="3646170"/>
            <a:ext cx="2297332" cy="13335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First thing learners will be able to do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3411478" y="2769870"/>
            <a:ext cx="2563965" cy="2381250"/>
          </a:xfrm>
          <a:prstGeom prst="roundRect">
            <a:avLst>
              <a:gd name="adj" fmla="val 1228"/>
            </a:avLst>
          </a:prstGeom>
          <a:solidFill>
            <a:srgbClr val="FFFFFF">
              <a:alpha val="7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3620976" y="2979420"/>
            <a:ext cx="571357" cy="571500"/>
          </a:xfrm>
          <a:prstGeom prst="roundRect">
            <a:avLst>
              <a:gd name="adj" fmla="val 38410"/>
            </a:avLst>
          </a:prstGeom>
          <a:solidFill>
            <a:srgbClr val="22D3EE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6674" y="3105190"/>
            <a:ext cx="319960" cy="3199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3544795" y="3646170"/>
            <a:ext cx="2297332" cy="13335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Second thing learners will be able to do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6213509" y="2769870"/>
            <a:ext cx="2563965" cy="2381250"/>
          </a:xfrm>
          <a:prstGeom prst="roundRect">
            <a:avLst>
              <a:gd name="adj" fmla="val 1228"/>
            </a:avLst>
          </a:prstGeom>
          <a:solidFill>
            <a:srgbClr val="FFFFFF">
              <a:alpha val="7000"/>
            </a:srgbClr>
          </a:solidFill>
          <a:ln/>
        </p:spPr>
      </p:sp>
      <p:sp>
        <p:nvSpPr>
          <p:cNvPr id="13" name="Shape 9"/>
          <p:cNvSpPr/>
          <p:nvPr/>
        </p:nvSpPr>
        <p:spPr>
          <a:xfrm>
            <a:off x="6423006" y="2979420"/>
            <a:ext cx="571357" cy="571500"/>
          </a:xfrm>
          <a:prstGeom prst="roundRect">
            <a:avLst>
              <a:gd name="adj" fmla="val 38410"/>
            </a:avLst>
          </a:prstGeom>
          <a:solidFill>
            <a:srgbClr val="22D3EE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48705" y="3105190"/>
            <a:ext cx="319960" cy="31996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346825" y="3646170"/>
            <a:ext cx="2297332" cy="13335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Third thing learners will be able to do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9015539" y="2769870"/>
            <a:ext cx="2563965" cy="2381250"/>
          </a:xfrm>
          <a:prstGeom prst="roundRect">
            <a:avLst>
              <a:gd name="adj" fmla="val 1228"/>
            </a:avLst>
          </a:prstGeom>
          <a:solidFill>
            <a:srgbClr val="FFFFFF">
              <a:alpha val="7000"/>
            </a:srgbClr>
          </a:solidFill>
          <a:ln/>
        </p:spPr>
      </p:sp>
      <p:sp>
        <p:nvSpPr>
          <p:cNvPr id="17" name="Shape 12"/>
          <p:cNvSpPr/>
          <p:nvPr/>
        </p:nvSpPr>
        <p:spPr>
          <a:xfrm>
            <a:off x="9225037" y="2979420"/>
            <a:ext cx="571357" cy="571500"/>
          </a:xfrm>
          <a:prstGeom prst="roundRect">
            <a:avLst>
              <a:gd name="adj" fmla="val 38410"/>
            </a:avLst>
          </a:prstGeom>
          <a:solidFill>
            <a:srgbClr val="22D3EE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50735" y="3105190"/>
            <a:ext cx="319960" cy="31996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9148856" y="3646170"/>
            <a:ext cx="2297332" cy="13335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Fourth thing learners will be able to do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2D3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18895" y="2468880"/>
            <a:ext cx="9751162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1300"/>
              </a:spcAft>
              <a:buNone/>
            </a:pPr>
            <a:r>
              <a:rPr lang="en-US" sz="2900" b="1" dirty="0">
                <a:solidFill>
                  <a:srgbClr val="1A1A1A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Section 1 title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2194011" y="4320540"/>
            <a:ext cx="7800929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One sentence on what this section covers and why it matters.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Key points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680210"/>
            <a:ext cx="10970057" cy="43548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key point, in one short sentence</a:t>
            </a:r>
            <a:endParaRPr lang="en-US" sz="15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second key point</a:t>
            </a:r>
            <a:endParaRPr lang="en-US" sz="15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third key point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Process steps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4" name="Shape 2"/>
          <p:cNvSpPr/>
          <p:nvPr/>
        </p:nvSpPr>
        <p:spPr>
          <a:xfrm>
            <a:off x="2346373" y="2847785"/>
            <a:ext cx="7496205" cy="28575"/>
          </a:xfrm>
          <a:prstGeom prst="rect">
            <a:avLst/>
          </a:prstGeom>
          <a:solidFill>
            <a:srgbClr val="177287"/>
          </a:solidFill>
          <a:ln/>
        </p:spPr>
      </p:sp>
      <p:sp>
        <p:nvSpPr>
          <p:cNvPr id="5" name="Shape 3"/>
          <p:cNvSpPr/>
          <p:nvPr/>
        </p:nvSpPr>
        <p:spPr>
          <a:xfrm>
            <a:off x="2041649" y="2557272"/>
            <a:ext cx="609448" cy="60960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6" name="Text 4"/>
          <p:cNvSpPr/>
          <p:nvPr/>
        </p:nvSpPr>
        <p:spPr>
          <a:xfrm>
            <a:off x="2003559" y="2557272"/>
            <a:ext cx="685629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b="1" dirty="0">
                <a:solidFill>
                  <a:srgbClr val="1A1A1A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09448" y="3357372"/>
            <a:ext cx="3473851" cy="547687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Step 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09448" y="3924109"/>
            <a:ext cx="3473851" cy="10525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3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789752" y="2557272"/>
            <a:ext cx="609448" cy="60960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10" name="Text 8"/>
          <p:cNvSpPr/>
          <p:nvPr/>
        </p:nvSpPr>
        <p:spPr>
          <a:xfrm>
            <a:off x="5751662" y="2557272"/>
            <a:ext cx="685629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b="1" dirty="0">
                <a:solidFill>
                  <a:srgbClr val="1A1A1A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357550" y="3357372"/>
            <a:ext cx="3473851" cy="547687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Step 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357550" y="3924109"/>
            <a:ext cx="3473851" cy="10525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3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9537855" y="2557272"/>
            <a:ext cx="609448" cy="60960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14" name="Text 12"/>
          <p:cNvSpPr/>
          <p:nvPr/>
        </p:nvSpPr>
        <p:spPr>
          <a:xfrm>
            <a:off x="9499764" y="2557272"/>
            <a:ext cx="685629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b="1" dirty="0">
                <a:solidFill>
                  <a:srgbClr val="1A1A1A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8105653" y="3357372"/>
            <a:ext cx="3473851" cy="547687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Step 3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105653" y="3924109"/>
            <a:ext cx="3473851" cy="10525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3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Knowledge check 1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714500"/>
            <a:ext cx="10970057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1900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Write a question about this section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609448" y="2781300"/>
            <a:ext cx="5399325" cy="1143000"/>
          </a:xfrm>
          <a:prstGeom prst="roundRect">
            <a:avLst>
              <a:gd name="adj" fmla="val 5332"/>
            </a:avLst>
          </a:prstGeom>
          <a:solidFill>
            <a:srgbClr val="FFFFFF">
              <a:alpha val="7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780855" y="3162300"/>
            <a:ext cx="380905" cy="38100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7" name="Text 5"/>
          <p:cNvSpPr/>
          <p:nvPr/>
        </p:nvSpPr>
        <p:spPr>
          <a:xfrm>
            <a:off x="742764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A1A1A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95076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wrong but believable answer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180180" y="2781300"/>
            <a:ext cx="5399325" cy="1143000"/>
          </a:xfrm>
          <a:prstGeom prst="roundRect">
            <a:avLst>
              <a:gd name="adj" fmla="val 5332"/>
            </a:avLst>
          </a:prstGeom>
          <a:solidFill>
            <a:srgbClr val="FFFFFF">
              <a:alpha val="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351587" y="3162300"/>
            <a:ext cx="380905" cy="38100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11" name="Text 9"/>
          <p:cNvSpPr/>
          <p:nvPr/>
        </p:nvSpPr>
        <p:spPr>
          <a:xfrm>
            <a:off x="6313496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A1A1A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B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65808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correct answer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09448" y="4095750"/>
            <a:ext cx="5399325" cy="1143000"/>
          </a:xfrm>
          <a:prstGeom prst="roundRect">
            <a:avLst>
              <a:gd name="adj" fmla="val 5332"/>
            </a:avLst>
          </a:prstGeom>
          <a:solidFill>
            <a:srgbClr val="FFFFFF">
              <a:alpha val="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80855" y="4476750"/>
            <a:ext cx="380905" cy="38100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15" name="Text 13"/>
          <p:cNvSpPr/>
          <p:nvPr/>
        </p:nvSpPr>
        <p:spPr>
          <a:xfrm>
            <a:off x="742764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A1A1A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95076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Another wrong answer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2D3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18895" y="2468880"/>
            <a:ext cx="9751162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1300"/>
              </a:spcAft>
              <a:buNone/>
            </a:pPr>
            <a:r>
              <a:rPr lang="en-US" sz="2900" b="1" dirty="0">
                <a:solidFill>
                  <a:srgbClr val="1A1A1A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Section 2 title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2194011" y="4320540"/>
            <a:ext cx="7800929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One sentence on what this section covers and why it matters.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Three things to check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436495"/>
            <a:ext cx="3497975" cy="3048000"/>
          </a:xfrm>
          <a:prstGeom prst="roundRect">
            <a:avLst>
              <a:gd name="adj" fmla="val 750"/>
            </a:avLst>
          </a:prstGeom>
          <a:solidFill>
            <a:srgbClr val="FFFFFF">
              <a:alpha val="7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818945" y="2646045"/>
            <a:ext cx="571357" cy="571500"/>
          </a:xfrm>
          <a:prstGeom prst="roundRect">
            <a:avLst>
              <a:gd name="adj" fmla="val 38410"/>
            </a:avLst>
          </a:prstGeom>
          <a:solidFill>
            <a:srgbClr val="22D3EE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4644" y="2771815"/>
            <a:ext cx="319960" cy="3199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2764" y="3312795"/>
            <a:ext cx="3231342" cy="547687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First item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742764" y="3879532"/>
            <a:ext cx="3231342" cy="14335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3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short description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345488" y="2436495"/>
            <a:ext cx="3497975" cy="3048000"/>
          </a:xfrm>
          <a:prstGeom prst="roundRect">
            <a:avLst>
              <a:gd name="adj" fmla="val 750"/>
            </a:avLst>
          </a:prstGeom>
          <a:solidFill>
            <a:srgbClr val="FFFFFF">
              <a:alpha val="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4554986" y="2646045"/>
            <a:ext cx="571357" cy="571500"/>
          </a:xfrm>
          <a:prstGeom prst="roundRect">
            <a:avLst>
              <a:gd name="adj" fmla="val 38410"/>
            </a:avLst>
          </a:prstGeom>
          <a:solidFill>
            <a:srgbClr val="22D3EE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80685" y="2771815"/>
            <a:ext cx="319960" cy="3199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478805" y="3312795"/>
            <a:ext cx="3231342" cy="547687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Second item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4478805" y="3879532"/>
            <a:ext cx="3231342" cy="14335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3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short description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8081529" y="2436495"/>
            <a:ext cx="3497975" cy="3048000"/>
          </a:xfrm>
          <a:prstGeom prst="roundRect">
            <a:avLst>
              <a:gd name="adj" fmla="val 750"/>
            </a:avLst>
          </a:prstGeom>
          <a:solidFill>
            <a:srgbClr val="FFFFFF">
              <a:alpha val="7000"/>
            </a:srgbClr>
          </a:solidFill>
          <a:ln/>
        </p:spPr>
      </p:sp>
      <p:sp>
        <p:nvSpPr>
          <p:cNvPr id="15" name="Shape 11"/>
          <p:cNvSpPr/>
          <p:nvPr/>
        </p:nvSpPr>
        <p:spPr>
          <a:xfrm>
            <a:off x="8291027" y="2646045"/>
            <a:ext cx="571357" cy="571500"/>
          </a:xfrm>
          <a:prstGeom prst="roundRect">
            <a:avLst>
              <a:gd name="adj" fmla="val 38410"/>
            </a:avLst>
          </a:prstGeom>
          <a:solidFill>
            <a:srgbClr val="22D3EE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16725" y="2771815"/>
            <a:ext cx="319960" cy="31996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214846" y="3312795"/>
            <a:ext cx="3231342" cy="547687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Third item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8214846" y="3879532"/>
            <a:ext cx="3231342" cy="14335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3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short description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Rules and limits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680210"/>
            <a:ext cx="10970057" cy="43548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rule learners must follow</a:t>
            </a:r>
            <a:endParaRPr lang="en-US" sz="15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limit, and who can approve above it</a:t>
            </a:r>
            <a:endParaRPr lang="en-US" sz="15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 exception, and what to do about it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Knowledge check 2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714500"/>
            <a:ext cx="10970057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1900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Write a question about this section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609448" y="2781300"/>
            <a:ext cx="5399325" cy="1143000"/>
          </a:xfrm>
          <a:prstGeom prst="roundRect">
            <a:avLst>
              <a:gd name="adj" fmla="val 5332"/>
            </a:avLst>
          </a:prstGeom>
          <a:solidFill>
            <a:srgbClr val="FFFFFF">
              <a:alpha val="7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780855" y="3162300"/>
            <a:ext cx="380905" cy="38100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7" name="Text 5"/>
          <p:cNvSpPr/>
          <p:nvPr/>
        </p:nvSpPr>
        <p:spPr>
          <a:xfrm>
            <a:off x="742764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A1A1A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95076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wrong but believable answer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180180" y="2781300"/>
            <a:ext cx="5399325" cy="1143000"/>
          </a:xfrm>
          <a:prstGeom prst="roundRect">
            <a:avLst>
              <a:gd name="adj" fmla="val 5332"/>
            </a:avLst>
          </a:prstGeom>
          <a:solidFill>
            <a:srgbClr val="FFFFFF">
              <a:alpha val="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351587" y="3162300"/>
            <a:ext cx="380905" cy="38100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11" name="Text 9"/>
          <p:cNvSpPr/>
          <p:nvPr/>
        </p:nvSpPr>
        <p:spPr>
          <a:xfrm>
            <a:off x="6313496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A1A1A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B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65808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correct answer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09448" y="4095750"/>
            <a:ext cx="5399325" cy="1143000"/>
          </a:xfrm>
          <a:prstGeom prst="roundRect">
            <a:avLst>
              <a:gd name="adj" fmla="val 5332"/>
            </a:avLst>
          </a:prstGeom>
          <a:solidFill>
            <a:srgbClr val="FFFFFF">
              <a:alpha val="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80855" y="4476750"/>
            <a:ext cx="380905" cy="38100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15" name="Text 13"/>
          <p:cNvSpPr/>
          <p:nvPr/>
        </p:nvSpPr>
        <p:spPr>
          <a:xfrm>
            <a:off x="742764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A1A1A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95076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Another wrong answer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2D3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18895" y="2468880"/>
            <a:ext cx="9751162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1300"/>
              </a:spcAft>
              <a:buNone/>
            </a:pPr>
            <a:r>
              <a:rPr lang="en-US" sz="2900" b="1" dirty="0">
                <a:solidFill>
                  <a:srgbClr val="1A1A1A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Section 3 title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2194011" y="4320540"/>
            <a:ext cx="7800929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One sentence on what this section covers and why it matters.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How to do it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4" name="Shape 2"/>
          <p:cNvSpPr/>
          <p:nvPr/>
        </p:nvSpPr>
        <p:spPr>
          <a:xfrm>
            <a:off x="2346373" y="2847785"/>
            <a:ext cx="7496205" cy="28575"/>
          </a:xfrm>
          <a:prstGeom prst="rect">
            <a:avLst/>
          </a:prstGeom>
          <a:solidFill>
            <a:srgbClr val="177287"/>
          </a:solidFill>
          <a:ln/>
        </p:spPr>
      </p:sp>
      <p:sp>
        <p:nvSpPr>
          <p:cNvPr id="5" name="Shape 3"/>
          <p:cNvSpPr/>
          <p:nvPr/>
        </p:nvSpPr>
        <p:spPr>
          <a:xfrm>
            <a:off x="2041649" y="2557272"/>
            <a:ext cx="609448" cy="60960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6" name="Text 4"/>
          <p:cNvSpPr/>
          <p:nvPr/>
        </p:nvSpPr>
        <p:spPr>
          <a:xfrm>
            <a:off x="2003559" y="2557272"/>
            <a:ext cx="685629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b="1" dirty="0">
                <a:solidFill>
                  <a:srgbClr val="1A1A1A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09448" y="3357372"/>
            <a:ext cx="3473851" cy="547687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Step 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09448" y="3924109"/>
            <a:ext cx="3473851" cy="10525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3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789752" y="2557272"/>
            <a:ext cx="609448" cy="60960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10" name="Text 8"/>
          <p:cNvSpPr/>
          <p:nvPr/>
        </p:nvSpPr>
        <p:spPr>
          <a:xfrm>
            <a:off x="5751662" y="2557272"/>
            <a:ext cx="685629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b="1" dirty="0">
                <a:solidFill>
                  <a:srgbClr val="1A1A1A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357550" y="3357372"/>
            <a:ext cx="3473851" cy="547687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Step 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357550" y="3924109"/>
            <a:ext cx="3473851" cy="10525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3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9537855" y="2557272"/>
            <a:ext cx="609448" cy="60960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14" name="Text 12"/>
          <p:cNvSpPr/>
          <p:nvPr/>
        </p:nvSpPr>
        <p:spPr>
          <a:xfrm>
            <a:off x="9499764" y="2557272"/>
            <a:ext cx="685629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b="1" dirty="0">
                <a:solidFill>
                  <a:srgbClr val="1A1A1A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8105653" y="3357372"/>
            <a:ext cx="3473851" cy="547687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Step 3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105653" y="3924109"/>
            <a:ext cx="3473851" cy="10525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3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Checklist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745295"/>
            <a:ext cx="285679" cy="285750"/>
          </a:xfrm>
          <a:prstGeom prst="roundRect">
            <a:avLst>
              <a:gd name="adj" fmla="val 53347"/>
            </a:avLst>
          </a:prstGeom>
          <a:solidFill>
            <a:srgbClr val="0B1020"/>
          </a:solidFill>
          <a:ln w="23813">
            <a:solidFill>
              <a:srgbClr val="22D3E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66533" y="2507171"/>
            <a:ext cx="10512971" cy="76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First thing to check off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066533" y="3262027"/>
            <a:ext cx="10512971" cy="14288"/>
          </a:xfrm>
          <a:prstGeom prst="rect">
            <a:avLst/>
          </a:prstGeom>
          <a:solidFill>
            <a:srgbClr val="FFFFFF">
              <a:alpha val="16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609448" y="3507296"/>
            <a:ext cx="285679" cy="285750"/>
          </a:xfrm>
          <a:prstGeom prst="roundRect">
            <a:avLst>
              <a:gd name="adj" fmla="val 53347"/>
            </a:avLst>
          </a:prstGeom>
          <a:solidFill>
            <a:srgbClr val="0B1020"/>
          </a:solidFill>
          <a:ln w="23813">
            <a:solidFill>
              <a:srgbClr val="22D3E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66533" y="3269171"/>
            <a:ext cx="10512971" cy="76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Second thing to check off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1066533" y="4024027"/>
            <a:ext cx="10512971" cy="14288"/>
          </a:xfrm>
          <a:prstGeom prst="rect">
            <a:avLst/>
          </a:prstGeom>
          <a:solidFill>
            <a:srgbClr val="FFFFFF">
              <a:alpha val="16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09448" y="4269296"/>
            <a:ext cx="285679" cy="285750"/>
          </a:xfrm>
          <a:prstGeom prst="roundRect">
            <a:avLst>
              <a:gd name="adj" fmla="val 53347"/>
            </a:avLst>
          </a:prstGeom>
          <a:solidFill>
            <a:srgbClr val="0B1020"/>
          </a:solidFill>
          <a:ln w="23813">
            <a:solidFill>
              <a:srgbClr val="22D3E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6533" y="4031170"/>
            <a:ext cx="10512971" cy="76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Third thing to check off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Knowledge check 3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714500"/>
            <a:ext cx="10970057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1900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Write a question about this section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609448" y="2781300"/>
            <a:ext cx="5399325" cy="1143000"/>
          </a:xfrm>
          <a:prstGeom prst="roundRect">
            <a:avLst>
              <a:gd name="adj" fmla="val 5332"/>
            </a:avLst>
          </a:prstGeom>
          <a:solidFill>
            <a:srgbClr val="FFFFFF">
              <a:alpha val="7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780855" y="3162300"/>
            <a:ext cx="380905" cy="38100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7" name="Text 5"/>
          <p:cNvSpPr/>
          <p:nvPr/>
        </p:nvSpPr>
        <p:spPr>
          <a:xfrm>
            <a:off x="742764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A1A1A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95076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wrong but believable answer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180180" y="2781300"/>
            <a:ext cx="5399325" cy="1143000"/>
          </a:xfrm>
          <a:prstGeom prst="roundRect">
            <a:avLst>
              <a:gd name="adj" fmla="val 5332"/>
            </a:avLst>
          </a:prstGeom>
          <a:solidFill>
            <a:srgbClr val="FFFFFF">
              <a:alpha val="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351587" y="3162300"/>
            <a:ext cx="380905" cy="38100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11" name="Text 9"/>
          <p:cNvSpPr/>
          <p:nvPr/>
        </p:nvSpPr>
        <p:spPr>
          <a:xfrm>
            <a:off x="6313496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A1A1A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B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65808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correct answer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09448" y="4095750"/>
            <a:ext cx="5399325" cy="1143000"/>
          </a:xfrm>
          <a:prstGeom prst="roundRect">
            <a:avLst>
              <a:gd name="adj" fmla="val 5332"/>
            </a:avLst>
          </a:prstGeom>
          <a:solidFill>
            <a:srgbClr val="FFFFFF">
              <a:alpha val="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80855" y="4476750"/>
            <a:ext cx="380905" cy="38100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15" name="Text 13"/>
          <p:cNvSpPr/>
          <p:nvPr/>
        </p:nvSpPr>
        <p:spPr>
          <a:xfrm>
            <a:off x="742764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A1A1A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95076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Another wrong answer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2D3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18895" y="2468880"/>
            <a:ext cx="9751162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1300"/>
              </a:spcAft>
              <a:buNone/>
            </a:pPr>
            <a:r>
              <a:rPr lang="en-US" sz="2900" b="1" dirty="0">
                <a:solidFill>
                  <a:srgbClr val="1A1A1A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Section 4 title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2194011" y="4320540"/>
            <a:ext cx="7800929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One sentence on what this section covers and why it matters.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Responsibilities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680210"/>
            <a:ext cx="10970057" cy="43548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Who does what, and when</a:t>
            </a:r>
            <a:endParaRPr lang="en-US" sz="15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gets signed or recorded</a:t>
            </a:r>
            <a:endParaRPr lang="en-US" sz="15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happens if it is missed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Important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531745"/>
            <a:ext cx="10970057" cy="2857500"/>
          </a:xfrm>
          <a:prstGeom prst="roundRect">
            <a:avLst>
              <a:gd name="adj" fmla="val 853"/>
            </a:avLst>
          </a:prstGeom>
          <a:solidFill>
            <a:srgbClr val="2D2921"/>
          </a:solidFill>
          <a:ln/>
        </p:spPr>
      </p:sp>
      <p:sp>
        <p:nvSpPr>
          <p:cNvPr id="5" name="Shape 3"/>
          <p:cNvSpPr/>
          <p:nvPr/>
        </p:nvSpPr>
        <p:spPr>
          <a:xfrm>
            <a:off x="609448" y="2531745"/>
            <a:ext cx="95226" cy="2857500"/>
          </a:xfrm>
          <a:prstGeom prst="rect">
            <a:avLst/>
          </a:prstGeom>
          <a:solidFill>
            <a:srgbClr val="FBBF24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2714" y="3503409"/>
            <a:ext cx="914171" cy="91417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399700" y="2722245"/>
            <a:ext cx="8798900" cy="2476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dirty="0">
                <a:solidFill>
                  <a:srgbClr val="B4C3D6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The one rule learners must never break, or when to stop and ask for help.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Knowledge check 4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714500"/>
            <a:ext cx="10970057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1900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Write a question about this section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609448" y="2781300"/>
            <a:ext cx="5399325" cy="1143000"/>
          </a:xfrm>
          <a:prstGeom prst="roundRect">
            <a:avLst>
              <a:gd name="adj" fmla="val 5332"/>
            </a:avLst>
          </a:prstGeom>
          <a:solidFill>
            <a:srgbClr val="FFFFFF">
              <a:alpha val="7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780855" y="3162300"/>
            <a:ext cx="380905" cy="38100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7" name="Text 5"/>
          <p:cNvSpPr/>
          <p:nvPr/>
        </p:nvSpPr>
        <p:spPr>
          <a:xfrm>
            <a:off x="742764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A1A1A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95076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wrong answer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180180" y="2781300"/>
            <a:ext cx="5399325" cy="1143000"/>
          </a:xfrm>
          <a:prstGeom prst="roundRect">
            <a:avLst>
              <a:gd name="adj" fmla="val 5332"/>
            </a:avLst>
          </a:prstGeom>
          <a:solidFill>
            <a:srgbClr val="FFFFFF">
              <a:alpha val="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351587" y="3162300"/>
            <a:ext cx="380905" cy="38100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11" name="Text 9"/>
          <p:cNvSpPr/>
          <p:nvPr/>
        </p:nvSpPr>
        <p:spPr>
          <a:xfrm>
            <a:off x="6313496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A1A1A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B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65808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correct answer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09448" y="4095750"/>
            <a:ext cx="5399325" cy="1143000"/>
          </a:xfrm>
          <a:prstGeom prst="roundRect">
            <a:avLst>
              <a:gd name="adj" fmla="val 5332"/>
            </a:avLst>
          </a:prstGeom>
          <a:solidFill>
            <a:srgbClr val="FFFFFF">
              <a:alpha val="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80855" y="4476750"/>
            <a:ext cx="380905" cy="38100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15" name="Text 13"/>
          <p:cNvSpPr/>
          <p:nvPr/>
        </p:nvSpPr>
        <p:spPr>
          <a:xfrm>
            <a:off x="742764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A1A1A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95076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Another wrong answer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180180" y="4095750"/>
            <a:ext cx="5399325" cy="1143000"/>
          </a:xfrm>
          <a:prstGeom prst="roundRect">
            <a:avLst>
              <a:gd name="adj" fmla="val 5332"/>
            </a:avLst>
          </a:prstGeom>
          <a:solidFill>
            <a:srgbClr val="FFFFFF">
              <a:alpha val="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6351587" y="4476750"/>
            <a:ext cx="380905" cy="38100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19" name="Text 17"/>
          <p:cNvSpPr/>
          <p:nvPr/>
        </p:nvSpPr>
        <p:spPr>
          <a:xfrm>
            <a:off x="6313496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A1A1A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D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865808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fourth option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000"/>
              </a:spcAft>
              <a:buNone/>
            </a:pPr>
            <a:r>
              <a:rPr lang="en-US" sz="23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Summary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103882"/>
            <a:ext cx="495176" cy="495300"/>
          </a:xfrm>
          <a:prstGeom prst="roundRect">
            <a:avLst>
              <a:gd name="adj" fmla="val 44319"/>
            </a:avLst>
          </a:prstGeom>
          <a:solidFill>
            <a:srgbClr val="22D3E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8386" y="2212883"/>
            <a:ext cx="277299" cy="27729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14121" y="18562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section 1 covered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09448" y="3170682"/>
            <a:ext cx="495176" cy="495300"/>
          </a:xfrm>
          <a:prstGeom prst="roundRect">
            <a:avLst>
              <a:gd name="adj" fmla="val 44319"/>
            </a:avLst>
          </a:prstGeom>
          <a:solidFill>
            <a:srgbClr val="22D3EE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8386" y="3279683"/>
            <a:ext cx="277299" cy="27729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14121" y="29230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section 2 covered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609448" y="4237482"/>
            <a:ext cx="495176" cy="495300"/>
          </a:xfrm>
          <a:prstGeom prst="roundRect">
            <a:avLst>
              <a:gd name="adj" fmla="val 44319"/>
            </a:avLst>
          </a:prstGeom>
          <a:solidFill>
            <a:srgbClr val="22D3EE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8386" y="4346483"/>
            <a:ext cx="277299" cy="277299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314121" y="39898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section 3 covered</a:t>
            </a:r>
            <a:endParaRPr lang="en-US" sz="1500" dirty="0"/>
          </a:p>
        </p:txBody>
      </p:sp>
      <p:sp>
        <p:nvSpPr>
          <p:cNvPr id="13" name="Shape 8"/>
          <p:cNvSpPr/>
          <p:nvPr/>
        </p:nvSpPr>
        <p:spPr>
          <a:xfrm>
            <a:off x="609448" y="5304282"/>
            <a:ext cx="495176" cy="495300"/>
          </a:xfrm>
          <a:prstGeom prst="roundRect">
            <a:avLst>
              <a:gd name="adj" fmla="val 44319"/>
            </a:avLst>
          </a:prstGeom>
          <a:solidFill>
            <a:srgbClr val="22D3EE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8386" y="5413283"/>
            <a:ext cx="277299" cy="277299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314121" y="50566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B4C3D6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section 4 covered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18895" y="2057400"/>
            <a:ext cx="9751162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1600"/>
              </a:spcAft>
              <a:buNone/>
            </a:pPr>
            <a:r>
              <a:rPr lang="en-US" sz="3600" b="1" dirty="0">
                <a:solidFill>
                  <a:srgbClr val="E6EDF3"/>
                </a:solidFill>
                <a:latin typeface="ui-monospace" pitchFamily="34" charset="0"/>
                <a:ea typeface="ui-monospace" pitchFamily="34" charset="-122"/>
                <a:cs typeface="ui-monospace" pitchFamily="34" charset="-120"/>
              </a:rPr>
              <a:t>Thank you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667863" y="3771900"/>
            <a:ext cx="853227" cy="41148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4" name="Text 2"/>
          <p:cNvSpPr/>
          <p:nvPr/>
        </p:nvSpPr>
        <p:spPr>
          <a:xfrm>
            <a:off x="1950232" y="4046220"/>
            <a:ext cx="8288487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Questions? Contact your trainer or manager.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Wikidoc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Training title</dc:title>
  <dc:subject>Training title</dc:subject>
  <dc:creator>PptxGenJS</dc:creator>
  <cp:lastModifiedBy>PptxGenJS</cp:lastModifiedBy>
  <cp:revision>1</cp:revision>
  <dcterms:created xsi:type="dcterms:W3CDTF">2026-11-02T06:18:39Z</dcterms:created>
  <dcterms:modified xsi:type="dcterms:W3CDTF">2026-11-02T06:18:39Z</dcterms:modified>
</cp:coreProperties>
</file>