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(Wikidoc 1)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715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681569" cy="57150"/>
          </a:xfrm>
          <a:prstGeom prst="rect">
            <a:avLst/>
          </a:prstGeom>
          <a:solidFill>
            <a:srgbClr val="0E7490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800850"/>
            <a:ext cx="12188952" cy="57150"/>
          </a:xfrm>
          <a:prstGeom prst="rect">
            <a:avLst/>
          </a:prstGeom>
          <a:solidFill>
            <a:srgbClr val="1D4ED8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Wikidoc 2)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715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681569" cy="57150"/>
          </a:xfrm>
          <a:prstGeom prst="rect">
            <a:avLst/>
          </a:prstGeom>
          <a:solidFill>
            <a:srgbClr val="0E7490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svg"/><Relationship Id="rId3" Type="http://schemas.openxmlformats.org/officeDocument/2006/relationships/image" Target="../media/image-20-3.png"/><Relationship Id="rId4" Type="http://schemas.openxmlformats.org/officeDocument/2006/relationships/image" Target="../media/image-20-4.svg"/><Relationship Id="rId5" Type="http://schemas.openxmlformats.org/officeDocument/2006/relationships/image" Target="../media/image-20-5.png"/><Relationship Id="rId6" Type="http://schemas.openxmlformats.org/officeDocument/2006/relationships/image" Target="../media/image-20-6.svg"/><Relationship Id="rId7" Type="http://schemas.openxmlformats.org/officeDocument/2006/relationships/image" Target="../media/image-20-7.png"/><Relationship Id="rId8" Type="http://schemas.openxmlformats.org/officeDocument/2006/relationships/image" Target="../media/image-20-8.sv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7863" y="2057400"/>
            <a:ext cx="853227" cy="41148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Text 1"/>
          <p:cNvSpPr/>
          <p:nvPr/>
        </p:nvSpPr>
        <p:spPr>
          <a:xfrm>
            <a:off x="1462674" y="2434590"/>
            <a:ext cx="9263604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800"/>
              </a:spcAft>
              <a:buNone/>
            </a:pPr>
            <a:r>
              <a:rPr lang="en-US" sz="41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Training title</a:t>
            </a:r>
            <a:endParaRPr lang="en-US" sz="4100" dirty="0"/>
          </a:p>
        </p:txBody>
      </p:sp>
      <p:sp>
        <p:nvSpPr>
          <p:cNvPr id="4" name="Text 2"/>
          <p:cNvSpPr/>
          <p:nvPr/>
        </p:nvSpPr>
        <p:spPr>
          <a:xfrm>
            <a:off x="2194011" y="4114800"/>
            <a:ext cx="7800929" cy="891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Who this training is for, and your organisation’s name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Agenda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103882"/>
            <a:ext cx="495176" cy="4953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5" name="Text 3"/>
          <p:cNvSpPr/>
          <p:nvPr/>
        </p:nvSpPr>
        <p:spPr>
          <a:xfrm>
            <a:off x="571357" y="21038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314121" y="18562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1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09448" y="3170682"/>
            <a:ext cx="495176" cy="4953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8" name="Text 6"/>
          <p:cNvSpPr/>
          <p:nvPr/>
        </p:nvSpPr>
        <p:spPr>
          <a:xfrm>
            <a:off x="571357" y="31706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314121" y="29230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2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448" y="4237482"/>
            <a:ext cx="495176" cy="4953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1" name="Text 9"/>
          <p:cNvSpPr/>
          <p:nvPr/>
        </p:nvSpPr>
        <p:spPr>
          <a:xfrm>
            <a:off x="571357" y="42374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3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314121" y="39898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3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9448" y="5304282"/>
            <a:ext cx="495176" cy="4953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4" name="Text 12"/>
          <p:cNvSpPr/>
          <p:nvPr/>
        </p:nvSpPr>
        <p:spPr>
          <a:xfrm>
            <a:off x="571357" y="53042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4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314121" y="50566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4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Learning objectives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769870"/>
            <a:ext cx="2563965" cy="2381250"/>
          </a:xfrm>
          <a:prstGeom prst="roundRect">
            <a:avLst>
              <a:gd name="adj" fmla="val 921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818945" y="2979420"/>
            <a:ext cx="571357" cy="571500"/>
          </a:xfrm>
          <a:prstGeom prst="roundRect">
            <a:avLst>
              <a:gd name="adj" fmla="val 38410"/>
            </a:avLst>
          </a:prstGeom>
          <a:solidFill>
            <a:srgbClr val="1D4ED8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4644" y="3105190"/>
            <a:ext cx="319960" cy="319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2764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thing learners will be able to do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3411478" y="2769870"/>
            <a:ext cx="2563965" cy="2381250"/>
          </a:xfrm>
          <a:prstGeom prst="roundRect">
            <a:avLst>
              <a:gd name="adj" fmla="val 921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3620976" y="2979420"/>
            <a:ext cx="571357" cy="571500"/>
          </a:xfrm>
          <a:prstGeom prst="roundRect">
            <a:avLst>
              <a:gd name="adj" fmla="val 38410"/>
            </a:avLst>
          </a:prstGeom>
          <a:solidFill>
            <a:srgbClr val="1D4ED8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6674" y="3105190"/>
            <a:ext cx="319960" cy="3199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544795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thing learners will be able to do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6213509" y="2769870"/>
            <a:ext cx="2563965" cy="2381250"/>
          </a:xfrm>
          <a:prstGeom prst="roundRect">
            <a:avLst>
              <a:gd name="adj" fmla="val 921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>
            <a:off x="6423006" y="2979420"/>
            <a:ext cx="571357" cy="571500"/>
          </a:xfrm>
          <a:prstGeom prst="roundRect">
            <a:avLst>
              <a:gd name="adj" fmla="val 38410"/>
            </a:avLst>
          </a:prstGeom>
          <a:solidFill>
            <a:srgbClr val="1D4ED8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8705" y="3105190"/>
            <a:ext cx="319960" cy="3199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346825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thing learners will be able to do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9015539" y="2769870"/>
            <a:ext cx="2563965" cy="2381250"/>
          </a:xfrm>
          <a:prstGeom prst="roundRect">
            <a:avLst>
              <a:gd name="adj" fmla="val 921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17" name="Shape 12"/>
          <p:cNvSpPr/>
          <p:nvPr/>
        </p:nvSpPr>
        <p:spPr>
          <a:xfrm>
            <a:off x="9225037" y="2979420"/>
            <a:ext cx="571357" cy="571500"/>
          </a:xfrm>
          <a:prstGeom prst="roundRect">
            <a:avLst>
              <a:gd name="adj" fmla="val 38410"/>
            </a:avLst>
          </a:prstGeom>
          <a:solidFill>
            <a:srgbClr val="1D4ED8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50735" y="3105190"/>
            <a:ext cx="319960" cy="31996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148856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Fourth thing learners will be able to do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8023" cy="68580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Text 1"/>
          <p:cNvSpPr/>
          <p:nvPr/>
        </p:nvSpPr>
        <p:spPr>
          <a:xfrm>
            <a:off x="5119360" y="2057400"/>
            <a:ext cx="6338255" cy="17830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1400"/>
              </a:spcAft>
              <a:buNone/>
            </a:pPr>
            <a:r>
              <a:rPr lang="en-US" sz="32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1 title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195541" y="4011930"/>
            <a:ext cx="731337" cy="41148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5" name="Text 3"/>
          <p:cNvSpPr/>
          <p:nvPr/>
        </p:nvSpPr>
        <p:spPr>
          <a:xfrm>
            <a:off x="5119360" y="4251960"/>
            <a:ext cx="609447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Key points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key point, in one short sentence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second key point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third key point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Process steps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Shape 2"/>
          <p:cNvSpPr/>
          <p:nvPr/>
        </p:nvSpPr>
        <p:spPr>
          <a:xfrm>
            <a:off x="2346373" y="2847785"/>
            <a:ext cx="7496205" cy="28575"/>
          </a:xfrm>
          <a:prstGeom prst="rect">
            <a:avLst/>
          </a:prstGeom>
          <a:solidFill>
            <a:srgbClr val="8EA7EC"/>
          </a:solidFill>
          <a:ln/>
        </p:spPr>
      </p:sp>
      <p:sp>
        <p:nvSpPr>
          <p:cNvPr id="5" name="Shape 3"/>
          <p:cNvSpPr/>
          <p:nvPr/>
        </p:nvSpPr>
        <p:spPr>
          <a:xfrm>
            <a:off x="2041649" y="2557272"/>
            <a:ext cx="609448" cy="6096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6" name="Text 4"/>
          <p:cNvSpPr/>
          <p:nvPr/>
        </p:nvSpPr>
        <p:spPr>
          <a:xfrm>
            <a:off x="2003559" y="2557272"/>
            <a:ext cx="685629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09448" y="3357372"/>
            <a:ext cx="3473851" cy="5715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448" y="3947922"/>
            <a:ext cx="3473851" cy="10287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789752" y="2557272"/>
            <a:ext cx="609448" cy="6096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0" name="Text 8"/>
          <p:cNvSpPr/>
          <p:nvPr/>
        </p:nvSpPr>
        <p:spPr>
          <a:xfrm>
            <a:off x="5751662" y="2557272"/>
            <a:ext cx="685629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357550" y="3357372"/>
            <a:ext cx="3473851" cy="5715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57550" y="3947922"/>
            <a:ext cx="3473851" cy="10287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537855" y="2557272"/>
            <a:ext cx="609448" cy="6096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4" name="Text 12"/>
          <p:cNvSpPr/>
          <p:nvPr/>
        </p:nvSpPr>
        <p:spPr>
          <a:xfrm>
            <a:off x="9499764" y="2557272"/>
            <a:ext cx="685629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105653" y="3357372"/>
            <a:ext cx="3473851" cy="5715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05653" y="3947922"/>
            <a:ext cx="3473851" cy="10287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1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3999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3999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3999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8023" cy="68580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Text 1"/>
          <p:cNvSpPr/>
          <p:nvPr/>
        </p:nvSpPr>
        <p:spPr>
          <a:xfrm>
            <a:off x="5119360" y="2057400"/>
            <a:ext cx="6338255" cy="17830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1400"/>
              </a:spcAft>
              <a:buNone/>
            </a:pPr>
            <a:r>
              <a:rPr lang="en-US" sz="32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2 title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195541" y="4011930"/>
            <a:ext cx="731337" cy="41148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5" name="Text 3"/>
          <p:cNvSpPr/>
          <p:nvPr/>
        </p:nvSpPr>
        <p:spPr>
          <a:xfrm>
            <a:off x="5119360" y="4251960"/>
            <a:ext cx="609447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Three things to check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530602"/>
            <a:ext cx="495176" cy="495300"/>
          </a:xfrm>
          <a:prstGeom prst="roundRect">
            <a:avLst>
              <a:gd name="adj" fmla="val 44319"/>
            </a:avLst>
          </a:prstGeom>
          <a:solidFill>
            <a:srgbClr val="1D4ED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8386" y="2639603"/>
            <a:ext cx="277299" cy="27729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14121" y="22829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item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314121" y="27180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09448" y="3597402"/>
            <a:ext cx="495176" cy="495300"/>
          </a:xfrm>
          <a:prstGeom prst="roundRect">
            <a:avLst>
              <a:gd name="adj" fmla="val 44319"/>
            </a:avLst>
          </a:prstGeom>
          <a:solidFill>
            <a:srgbClr val="1D4ED8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386" y="3706403"/>
            <a:ext cx="277299" cy="27729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14121" y="33497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item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1314121" y="37848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09448" y="4664202"/>
            <a:ext cx="495176" cy="495300"/>
          </a:xfrm>
          <a:prstGeom prst="roundRect">
            <a:avLst>
              <a:gd name="adj" fmla="val 44319"/>
            </a:avLst>
          </a:prstGeom>
          <a:solidFill>
            <a:srgbClr val="1D4ED8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386" y="4773203"/>
            <a:ext cx="277299" cy="277299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4121" y="4416552"/>
            <a:ext cx="10265383" cy="41605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item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1314121" y="4851654"/>
            <a:ext cx="10265383" cy="5554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Rules and limits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rule learners must follow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limit, and who can approve above it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 exception, and what to do about it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2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3999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3999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3999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8023" cy="68580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Text 1"/>
          <p:cNvSpPr/>
          <p:nvPr/>
        </p:nvSpPr>
        <p:spPr>
          <a:xfrm>
            <a:off x="5119360" y="2057400"/>
            <a:ext cx="6338255" cy="17830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1400"/>
              </a:spcAft>
              <a:buNone/>
            </a:pPr>
            <a:r>
              <a:rPr lang="en-US" sz="32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3 title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195541" y="4011930"/>
            <a:ext cx="731337" cy="41148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5" name="Text 3"/>
          <p:cNvSpPr/>
          <p:nvPr/>
        </p:nvSpPr>
        <p:spPr>
          <a:xfrm>
            <a:off x="5119360" y="4251960"/>
            <a:ext cx="609447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How to do it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Shape 2"/>
          <p:cNvSpPr/>
          <p:nvPr/>
        </p:nvSpPr>
        <p:spPr>
          <a:xfrm>
            <a:off x="2346373" y="2847785"/>
            <a:ext cx="7496205" cy="28575"/>
          </a:xfrm>
          <a:prstGeom prst="rect">
            <a:avLst/>
          </a:prstGeom>
          <a:solidFill>
            <a:srgbClr val="8EA7EC"/>
          </a:solidFill>
          <a:ln/>
        </p:spPr>
      </p:sp>
      <p:sp>
        <p:nvSpPr>
          <p:cNvPr id="5" name="Shape 3"/>
          <p:cNvSpPr/>
          <p:nvPr/>
        </p:nvSpPr>
        <p:spPr>
          <a:xfrm>
            <a:off x="2041649" y="2557272"/>
            <a:ext cx="609448" cy="6096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6" name="Text 4"/>
          <p:cNvSpPr/>
          <p:nvPr/>
        </p:nvSpPr>
        <p:spPr>
          <a:xfrm>
            <a:off x="2003559" y="2557272"/>
            <a:ext cx="685629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09448" y="3357372"/>
            <a:ext cx="3473851" cy="5715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448" y="3947922"/>
            <a:ext cx="3473851" cy="10287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789752" y="2557272"/>
            <a:ext cx="609448" cy="6096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0" name="Text 8"/>
          <p:cNvSpPr/>
          <p:nvPr/>
        </p:nvSpPr>
        <p:spPr>
          <a:xfrm>
            <a:off x="5751662" y="2557272"/>
            <a:ext cx="685629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357550" y="3357372"/>
            <a:ext cx="3473851" cy="5715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357550" y="3947922"/>
            <a:ext cx="3473851" cy="10287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537855" y="2557272"/>
            <a:ext cx="609448" cy="6096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4" name="Text 12"/>
          <p:cNvSpPr/>
          <p:nvPr/>
        </p:nvSpPr>
        <p:spPr>
          <a:xfrm>
            <a:off x="9499764" y="2557272"/>
            <a:ext cx="685629" cy="60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105653" y="3357372"/>
            <a:ext cx="3473851" cy="5715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105653" y="3947922"/>
            <a:ext cx="3473851" cy="10287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Checklist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745295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FFFFFF"/>
          </a:solidFill>
          <a:ln w="23813">
            <a:solidFill>
              <a:srgbClr val="1D4ED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66533" y="2507171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thing to check off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066533" y="3262027"/>
            <a:ext cx="10512971" cy="14288"/>
          </a:xfrm>
          <a:prstGeom prst="rect">
            <a:avLst/>
          </a:prstGeom>
          <a:solidFill>
            <a:srgbClr val="000000">
              <a:alpha val="12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09448" y="3507296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FFFFFF"/>
          </a:solidFill>
          <a:ln w="23813">
            <a:solidFill>
              <a:srgbClr val="1D4ED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66533" y="3269171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thing to check off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66533" y="4024027"/>
            <a:ext cx="10512971" cy="14288"/>
          </a:xfrm>
          <a:prstGeom prst="rect">
            <a:avLst/>
          </a:prstGeom>
          <a:solidFill>
            <a:srgbClr val="000000">
              <a:alpha val="12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09448" y="4269296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FFFFFF"/>
          </a:solidFill>
          <a:ln w="23813">
            <a:solidFill>
              <a:srgbClr val="1D4ED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6533" y="4031170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thing to check off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3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3999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3999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3999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8023" cy="685800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Text 1"/>
          <p:cNvSpPr/>
          <p:nvPr/>
        </p:nvSpPr>
        <p:spPr>
          <a:xfrm>
            <a:off x="5119360" y="2057400"/>
            <a:ext cx="6338255" cy="17830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1400"/>
              </a:spcAft>
              <a:buNone/>
            </a:pPr>
            <a:r>
              <a:rPr lang="en-US" sz="32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4 title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195541" y="4011930"/>
            <a:ext cx="731337" cy="41148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5" name="Text 3"/>
          <p:cNvSpPr/>
          <p:nvPr/>
        </p:nvSpPr>
        <p:spPr>
          <a:xfrm>
            <a:off x="5119360" y="4251960"/>
            <a:ext cx="609447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Responsibilities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Who does what, and when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gets signed or recorded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happens if it is missed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Important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531745"/>
            <a:ext cx="10970057" cy="2857500"/>
          </a:xfrm>
          <a:prstGeom prst="roundRect">
            <a:avLst>
              <a:gd name="adj" fmla="val 640"/>
            </a:avLst>
          </a:prstGeom>
          <a:solidFill>
            <a:srgbClr val="F5E7DD"/>
          </a:solidFill>
          <a:ln/>
        </p:spPr>
      </p:sp>
      <p:sp>
        <p:nvSpPr>
          <p:cNvPr id="5" name="Shape 3"/>
          <p:cNvSpPr/>
          <p:nvPr/>
        </p:nvSpPr>
        <p:spPr>
          <a:xfrm>
            <a:off x="609448" y="2531745"/>
            <a:ext cx="95226" cy="2857500"/>
          </a:xfrm>
          <a:prstGeom prst="rect">
            <a:avLst/>
          </a:prstGeom>
          <a:solidFill>
            <a:srgbClr val="B4530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2714" y="3503409"/>
            <a:ext cx="914171" cy="91417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399700" y="2722245"/>
            <a:ext cx="8798900" cy="2476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one rule learners must never break, or when to stop and ask for help.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4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3999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3999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3999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180180" y="4095750"/>
            <a:ext cx="5399325" cy="1143000"/>
          </a:xfrm>
          <a:prstGeom prst="roundRect">
            <a:avLst>
              <a:gd name="adj" fmla="val 3999"/>
            </a:avLst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351587" y="4476750"/>
            <a:ext cx="380905" cy="381000"/>
          </a:xfrm>
          <a:prstGeom prst="ellipse">
            <a:avLst/>
          </a:prstGeom>
          <a:solidFill>
            <a:srgbClr val="1D4ED8"/>
          </a:solidFill>
          <a:ln/>
        </p:spPr>
      </p:sp>
      <p:sp>
        <p:nvSpPr>
          <p:cNvPr id="19" name="Text 17"/>
          <p:cNvSpPr/>
          <p:nvPr/>
        </p:nvSpPr>
        <p:spPr>
          <a:xfrm>
            <a:off x="6313496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D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865808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fourth option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Summary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103882"/>
            <a:ext cx="495176" cy="495300"/>
          </a:xfrm>
          <a:prstGeom prst="roundRect">
            <a:avLst>
              <a:gd name="adj" fmla="val 44319"/>
            </a:avLst>
          </a:prstGeom>
          <a:solidFill>
            <a:srgbClr val="1D4ED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8386" y="2212883"/>
            <a:ext cx="277299" cy="27729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14121" y="18562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1 covered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09448" y="3170682"/>
            <a:ext cx="495176" cy="495300"/>
          </a:xfrm>
          <a:prstGeom prst="roundRect">
            <a:avLst>
              <a:gd name="adj" fmla="val 44319"/>
            </a:avLst>
          </a:prstGeom>
          <a:solidFill>
            <a:srgbClr val="1D4ED8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386" y="3279683"/>
            <a:ext cx="277299" cy="27729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14121" y="29230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2 covered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609448" y="4237482"/>
            <a:ext cx="495176" cy="495300"/>
          </a:xfrm>
          <a:prstGeom prst="roundRect">
            <a:avLst>
              <a:gd name="adj" fmla="val 44319"/>
            </a:avLst>
          </a:prstGeom>
          <a:solidFill>
            <a:srgbClr val="1D4ED8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386" y="4346483"/>
            <a:ext cx="277299" cy="27729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14121" y="39898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3 covered</a:t>
            </a:r>
            <a:endParaRPr lang="en-US" sz="1600" dirty="0"/>
          </a:p>
        </p:txBody>
      </p:sp>
      <p:sp>
        <p:nvSpPr>
          <p:cNvPr id="13" name="Shape 8"/>
          <p:cNvSpPr/>
          <p:nvPr/>
        </p:nvSpPr>
        <p:spPr>
          <a:xfrm>
            <a:off x="609448" y="5304282"/>
            <a:ext cx="495176" cy="495300"/>
          </a:xfrm>
          <a:prstGeom prst="roundRect">
            <a:avLst>
              <a:gd name="adj" fmla="val 44319"/>
            </a:avLst>
          </a:prstGeom>
          <a:solidFill>
            <a:srgbClr val="1D4ED8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8386" y="5413283"/>
            <a:ext cx="277299" cy="27729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314121" y="50566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33415C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4 covered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057400"/>
            <a:ext cx="9751162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800"/>
              </a:spcAft>
              <a:buNone/>
            </a:pPr>
            <a:r>
              <a:rPr lang="en-US" sz="4100" b="1" dirty="0">
                <a:solidFill>
                  <a:srgbClr val="0B2545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Thank you</a:t>
            </a:r>
            <a:endParaRPr lang="en-US" sz="4100" dirty="0"/>
          </a:p>
        </p:txBody>
      </p:sp>
      <p:sp>
        <p:nvSpPr>
          <p:cNvPr id="3" name="Shape 1"/>
          <p:cNvSpPr/>
          <p:nvPr/>
        </p:nvSpPr>
        <p:spPr>
          <a:xfrm>
            <a:off x="5667863" y="3771900"/>
            <a:ext cx="853227" cy="41148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4" name="Text 2"/>
          <p:cNvSpPr/>
          <p:nvPr/>
        </p:nvSpPr>
        <p:spPr>
          <a:xfrm>
            <a:off x="1950232" y="4046220"/>
            <a:ext cx="8288487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000000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Questions? Contact your trainer or manager.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Wikidoc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title</dc:title>
  <dc:subject>Training title</dc:subject>
  <dc:creator>PptxGenJS</dc:creator>
  <cp:lastModifiedBy>PptxGenJS</cp:lastModifiedBy>
  <cp:revision>1</cp:revision>
  <dcterms:created xsi:type="dcterms:W3CDTF">2026-11-02T06:18:39Z</dcterms:created>
  <dcterms:modified xsi:type="dcterms:W3CDTF">2026-11-02T06:18:39Z</dcterms:modified>
</cp:coreProperties>
</file>