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(Wikidoc 1)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17" y="133350"/>
            <a:ext cx="11922319" cy="6591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3317" y="133350"/>
            <a:ext cx="11922319" cy="47625"/>
          </a:xfrm>
          <a:prstGeom prst="rect">
            <a:avLst/>
          </a:prstGeom>
          <a:solidFill>
            <a:srgbClr val="0F4C81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sv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svg"/><Relationship Id="rId3" Type="http://schemas.openxmlformats.org/officeDocument/2006/relationships/image" Target="../media/image-20-3.png"/><Relationship Id="rId4" Type="http://schemas.openxmlformats.org/officeDocument/2006/relationships/image" Target="../media/image-20-4.svg"/><Relationship Id="rId5" Type="http://schemas.openxmlformats.org/officeDocument/2006/relationships/image" Target="../media/image-20-5.png"/><Relationship Id="rId6" Type="http://schemas.openxmlformats.org/officeDocument/2006/relationships/image" Target="../media/image-20-6.svg"/><Relationship Id="rId7" Type="http://schemas.openxmlformats.org/officeDocument/2006/relationships/image" Target="../media/image-20-7.png"/><Relationship Id="rId8" Type="http://schemas.openxmlformats.org/officeDocument/2006/relationships/image" Target="../media/image-20-8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7863" y="2057400"/>
            <a:ext cx="853227" cy="41148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3" name="Text 1"/>
          <p:cNvSpPr/>
          <p:nvPr/>
        </p:nvSpPr>
        <p:spPr>
          <a:xfrm>
            <a:off x="1462674" y="2434590"/>
            <a:ext cx="9263604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600"/>
              </a:spcAft>
              <a:buNone/>
            </a:pPr>
            <a:r>
              <a:rPr lang="en-US" sz="36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Training title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2194011" y="4114800"/>
            <a:ext cx="7800929" cy="891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000000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Who this training is for, and your organisation’s name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Agenda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103882"/>
            <a:ext cx="495176" cy="4953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5" name="Text 3"/>
          <p:cNvSpPr/>
          <p:nvPr/>
        </p:nvSpPr>
        <p:spPr>
          <a:xfrm>
            <a:off x="571357" y="21038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314121" y="18562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1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09448" y="3170682"/>
            <a:ext cx="495176" cy="4953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8" name="Text 6"/>
          <p:cNvSpPr/>
          <p:nvPr/>
        </p:nvSpPr>
        <p:spPr>
          <a:xfrm>
            <a:off x="571357" y="31706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2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314121" y="29230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2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09448" y="4237482"/>
            <a:ext cx="495176" cy="4953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11" name="Text 9"/>
          <p:cNvSpPr/>
          <p:nvPr/>
        </p:nvSpPr>
        <p:spPr>
          <a:xfrm>
            <a:off x="571357" y="42374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3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314121" y="39898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3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09448" y="5304282"/>
            <a:ext cx="495176" cy="4953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14" name="Text 12"/>
          <p:cNvSpPr/>
          <p:nvPr/>
        </p:nvSpPr>
        <p:spPr>
          <a:xfrm>
            <a:off x="571357" y="53042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4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314121" y="50566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4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Learning objectives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769870"/>
            <a:ext cx="2563965" cy="2381250"/>
          </a:xfrm>
          <a:prstGeom prst="roundRect">
            <a:avLst>
              <a:gd name="adj" fmla="val 307"/>
            </a:avLst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8945" y="2979491"/>
            <a:ext cx="571357" cy="57135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42764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First thing learners will be able to do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411478" y="2769870"/>
            <a:ext cx="2563965" cy="2381250"/>
          </a:xfrm>
          <a:prstGeom prst="roundRect">
            <a:avLst>
              <a:gd name="adj" fmla="val 307"/>
            </a:avLst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0976" y="2979491"/>
            <a:ext cx="571357" cy="57135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544795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Second thing learners will be able to do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6213509" y="2769870"/>
            <a:ext cx="2563965" cy="2381250"/>
          </a:xfrm>
          <a:prstGeom prst="roundRect">
            <a:avLst>
              <a:gd name="adj" fmla="val 307"/>
            </a:avLst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23006" y="2979491"/>
            <a:ext cx="571357" cy="57135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346825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Third thing learners will be able to do</a:t>
            </a:r>
            <a:endParaRPr lang="en-US" sz="1400" dirty="0"/>
          </a:p>
        </p:txBody>
      </p:sp>
      <p:sp>
        <p:nvSpPr>
          <p:cNvPr id="13" name="Shape 8"/>
          <p:cNvSpPr/>
          <p:nvPr/>
        </p:nvSpPr>
        <p:spPr>
          <a:xfrm>
            <a:off x="9015539" y="2769870"/>
            <a:ext cx="2563965" cy="2381250"/>
          </a:xfrm>
          <a:prstGeom prst="roundRect">
            <a:avLst>
              <a:gd name="adj" fmla="val 307"/>
            </a:avLst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25037" y="2979491"/>
            <a:ext cx="571357" cy="571357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9148856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Fourth thing learners will be able to do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8023" cy="6858000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3" name="Text 1"/>
          <p:cNvSpPr/>
          <p:nvPr/>
        </p:nvSpPr>
        <p:spPr>
          <a:xfrm>
            <a:off x="5119360" y="2057400"/>
            <a:ext cx="6338255" cy="17830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1300"/>
              </a:spcAft>
              <a:buNone/>
            </a:pPr>
            <a:r>
              <a:rPr lang="en-US" sz="29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1 title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195541" y="4011930"/>
            <a:ext cx="731337" cy="41148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5" name="Text 3"/>
          <p:cNvSpPr/>
          <p:nvPr/>
        </p:nvSpPr>
        <p:spPr>
          <a:xfrm>
            <a:off x="5119360" y="4251960"/>
            <a:ext cx="609447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Key points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680210"/>
            <a:ext cx="10970057" cy="4354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key point, in one short sentence</a:t>
            </a:r>
            <a:endParaRPr lang="en-US" sz="15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second key point</a:t>
            </a:r>
            <a:endParaRPr lang="en-US" sz="15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third key point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Process steps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4" name="Shape 2"/>
          <p:cNvSpPr/>
          <p:nvPr/>
        </p:nvSpPr>
        <p:spPr>
          <a:xfrm>
            <a:off x="842752" y="2778252"/>
            <a:ext cx="28568" cy="2133600"/>
          </a:xfrm>
          <a:prstGeom prst="rect">
            <a:avLst/>
          </a:prstGeom>
          <a:solidFill>
            <a:srgbClr val="93AEC6"/>
          </a:solidFill>
          <a:ln/>
        </p:spPr>
      </p:sp>
      <p:sp>
        <p:nvSpPr>
          <p:cNvPr id="5" name="Shape 3"/>
          <p:cNvSpPr/>
          <p:nvPr/>
        </p:nvSpPr>
        <p:spPr>
          <a:xfrm>
            <a:off x="609448" y="2530602"/>
            <a:ext cx="495176" cy="4953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6" name="Text 4"/>
          <p:cNvSpPr/>
          <p:nvPr/>
        </p:nvSpPr>
        <p:spPr>
          <a:xfrm>
            <a:off x="571357" y="253060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314121" y="22829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14121" y="27180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09448" y="3597402"/>
            <a:ext cx="495176" cy="4953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10" name="Text 8"/>
          <p:cNvSpPr/>
          <p:nvPr/>
        </p:nvSpPr>
        <p:spPr>
          <a:xfrm>
            <a:off x="571357" y="359740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2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314121" y="33497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314121" y="37848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09448" y="4664202"/>
            <a:ext cx="495176" cy="4953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14" name="Text 12"/>
          <p:cNvSpPr/>
          <p:nvPr/>
        </p:nvSpPr>
        <p:spPr>
          <a:xfrm>
            <a:off x="571357" y="466420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3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314121" y="44165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14121" y="48516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1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1900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but believable answer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8023" cy="6858000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3" name="Text 1"/>
          <p:cNvSpPr/>
          <p:nvPr/>
        </p:nvSpPr>
        <p:spPr>
          <a:xfrm>
            <a:off x="5119360" y="2057400"/>
            <a:ext cx="6338255" cy="17830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1300"/>
              </a:spcAft>
              <a:buNone/>
            </a:pPr>
            <a:r>
              <a:rPr lang="en-US" sz="29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2 title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195541" y="4011930"/>
            <a:ext cx="731337" cy="41148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5" name="Text 3"/>
          <p:cNvSpPr/>
          <p:nvPr/>
        </p:nvSpPr>
        <p:spPr>
          <a:xfrm>
            <a:off x="5119360" y="4251960"/>
            <a:ext cx="609447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Three things to check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0F4C81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448" y="2530664"/>
            <a:ext cx="495176" cy="4951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14121" y="22829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First item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314121" y="27180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short description</a:t>
            </a:r>
            <a:endParaRPr lang="en-US" sz="14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448" y="3597464"/>
            <a:ext cx="495176" cy="49517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314121" y="33497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Second item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1314121" y="37848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short description</a:t>
            </a:r>
            <a:endParaRPr lang="en-US" sz="14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448" y="4664264"/>
            <a:ext cx="495176" cy="49517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314121" y="44165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Third item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1314121" y="48516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short description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Rules and limits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680210"/>
            <a:ext cx="10970057" cy="4354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rule learners must follow</a:t>
            </a:r>
            <a:endParaRPr lang="en-US" sz="15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limit, and who can approve above it</a:t>
            </a:r>
            <a:endParaRPr lang="en-US" sz="15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 exception, and what to do about it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2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1900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but believable answer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8023" cy="6858000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3" name="Text 1"/>
          <p:cNvSpPr/>
          <p:nvPr/>
        </p:nvSpPr>
        <p:spPr>
          <a:xfrm>
            <a:off x="5119360" y="2057400"/>
            <a:ext cx="6338255" cy="17830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1300"/>
              </a:spcAft>
              <a:buNone/>
            </a:pPr>
            <a:r>
              <a:rPr lang="en-US" sz="29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3 title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195541" y="4011930"/>
            <a:ext cx="731337" cy="41148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5" name="Text 3"/>
          <p:cNvSpPr/>
          <p:nvPr/>
        </p:nvSpPr>
        <p:spPr>
          <a:xfrm>
            <a:off x="5119360" y="4251960"/>
            <a:ext cx="609447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How to do it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4" name="Shape 2"/>
          <p:cNvSpPr/>
          <p:nvPr/>
        </p:nvSpPr>
        <p:spPr>
          <a:xfrm>
            <a:off x="842752" y="2778252"/>
            <a:ext cx="28568" cy="2133600"/>
          </a:xfrm>
          <a:prstGeom prst="rect">
            <a:avLst/>
          </a:prstGeom>
          <a:solidFill>
            <a:srgbClr val="93AEC6"/>
          </a:solidFill>
          <a:ln/>
        </p:spPr>
      </p:sp>
      <p:sp>
        <p:nvSpPr>
          <p:cNvPr id="5" name="Shape 3"/>
          <p:cNvSpPr/>
          <p:nvPr/>
        </p:nvSpPr>
        <p:spPr>
          <a:xfrm>
            <a:off x="609448" y="2530602"/>
            <a:ext cx="495176" cy="4953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6" name="Text 4"/>
          <p:cNvSpPr/>
          <p:nvPr/>
        </p:nvSpPr>
        <p:spPr>
          <a:xfrm>
            <a:off x="571357" y="253060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314121" y="22829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14121" y="27180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09448" y="3597402"/>
            <a:ext cx="495176" cy="4953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10" name="Text 8"/>
          <p:cNvSpPr/>
          <p:nvPr/>
        </p:nvSpPr>
        <p:spPr>
          <a:xfrm>
            <a:off x="571357" y="359740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2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314121" y="33497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314121" y="37848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09448" y="4664202"/>
            <a:ext cx="495176" cy="4953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14" name="Text 12"/>
          <p:cNvSpPr/>
          <p:nvPr/>
        </p:nvSpPr>
        <p:spPr>
          <a:xfrm>
            <a:off x="571357" y="466420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3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314121" y="44165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14121" y="48516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Checklist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745295"/>
            <a:ext cx="285679" cy="285750"/>
          </a:xfrm>
          <a:prstGeom prst="roundRect">
            <a:avLst>
              <a:gd name="adj" fmla="val 53347"/>
            </a:avLst>
          </a:prstGeom>
          <a:solidFill>
            <a:srgbClr val="FFFFFF"/>
          </a:solidFill>
          <a:ln w="23813">
            <a:solidFill>
              <a:srgbClr val="0F4C8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66533" y="2507171"/>
            <a:ext cx="10512971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First thing to check off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066533" y="3262027"/>
            <a:ext cx="10512971" cy="14288"/>
          </a:xfrm>
          <a:prstGeom prst="rect">
            <a:avLst/>
          </a:prstGeom>
          <a:solidFill>
            <a:srgbClr val="000000">
              <a:alpha val="12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609448" y="3507296"/>
            <a:ext cx="285679" cy="285750"/>
          </a:xfrm>
          <a:prstGeom prst="roundRect">
            <a:avLst>
              <a:gd name="adj" fmla="val 53347"/>
            </a:avLst>
          </a:prstGeom>
          <a:solidFill>
            <a:srgbClr val="FFFFFF"/>
          </a:solidFill>
          <a:ln w="23813">
            <a:solidFill>
              <a:srgbClr val="0F4C8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66533" y="3269171"/>
            <a:ext cx="10512971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Second thing to check off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066533" y="4024027"/>
            <a:ext cx="10512971" cy="14288"/>
          </a:xfrm>
          <a:prstGeom prst="rect">
            <a:avLst/>
          </a:prstGeom>
          <a:solidFill>
            <a:srgbClr val="000000">
              <a:alpha val="12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09448" y="4269296"/>
            <a:ext cx="285679" cy="285750"/>
          </a:xfrm>
          <a:prstGeom prst="roundRect">
            <a:avLst>
              <a:gd name="adj" fmla="val 53347"/>
            </a:avLst>
          </a:prstGeom>
          <a:solidFill>
            <a:srgbClr val="FFFFFF"/>
          </a:solidFill>
          <a:ln w="23813">
            <a:solidFill>
              <a:srgbClr val="0F4C8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6533" y="4031170"/>
            <a:ext cx="10512971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Third thing to check off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3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1900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but believable answer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8023" cy="6858000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3" name="Text 1"/>
          <p:cNvSpPr/>
          <p:nvPr/>
        </p:nvSpPr>
        <p:spPr>
          <a:xfrm>
            <a:off x="5119360" y="2057400"/>
            <a:ext cx="6338255" cy="17830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1300"/>
              </a:spcAft>
              <a:buNone/>
            </a:pPr>
            <a:r>
              <a:rPr lang="en-US" sz="29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4 title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195541" y="4011930"/>
            <a:ext cx="731337" cy="41148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5" name="Text 3"/>
          <p:cNvSpPr/>
          <p:nvPr/>
        </p:nvSpPr>
        <p:spPr>
          <a:xfrm>
            <a:off x="5119360" y="4251960"/>
            <a:ext cx="609447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Responsibilities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680210"/>
            <a:ext cx="10970057" cy="4354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Who does what, and when</a:t>
            </a:r>
            <a:endParaRPr lang="en-US" sz="15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gets signed or recorded</a:t>
            </a:r>
            <a:endParaRPr lang="en-US" sz="15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happens if it is missed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Important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531745"/>
            <a:ext cx="10970057" cy="2857500"/>
          </a:xfrm>
          <a:prstGeom prst="roundRect">
            <a:avLst>
              <a:gd name="adj" fmla="val 213"/>
            </a:avLst>
          </a:prstGeom>
          <a:solidFill>
            <a:srgbClr val="F5E7DD"/>
          </a:solidFill>
          <a:ln/>
        </p:spPr>
      </p:sp>
      <p:sp>
        <p:nvSpPr>
          <p:cNvPr id="5" name="Shape 3"/>
          <p:cNvSpPr/>
          <p:nvPr/>
        </p:nvSpPr>
        <p:spPr>
          <a:xfrm>
            <a:off x="609448" y="2531745"/>
            <a:ext cx="95226" cy="2857500"/>
          </a:xfrm>
          <a:prstGeom prst="rect">
            <a:avLst/>
          </a:prstGeom>
          <a:solidFill>
            <a:srgbClr val="B4530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2714" y="3503409"/>
            <a:ext cx="914171" cy="91417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399700" y="2722245"/>
            <a:ext cx="8798900" cy="2476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one rule learners must never break, or when to stop and ask for help.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4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1900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answer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180180" y="4095750"/>
            <a:ext cx="5399325" cy="1143000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51587" y="4476750"/>
            <a:ext cx="380905" cy="381000"/>
          </a:xfrm>
          <a:prstGeom prst="ellipse">
            <a:avLst/>
          </a:prstGeom>
          <a:solidFill>
            <a:srgbClr val="0F4C81"/>
          </a:solidFill>
          <a:ln/>
        </p:spPr>
      </p:sp>
      <p:sp>
        <p:nvSpPr>
          <p:cNvPr id="19" name="Text 17"/>
          <p:cNvSpPr/>
          <p:nvPr/>
        </p:nvSpPr>
        <p:spPr>
          <a:xfrm>
            <a:off x="6313496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D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865808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fourth option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Summary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0F4C81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448" y="2103944"/>
            <a:ext cx="495176" cy="4951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14121" y="18562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1 covered</a:t>
            </a:r>
            <a:endParaRPr lang="en-US" sz="15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448" y="3170744"/>
            <a:ext cx="495176" cy="4951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14121" y="29230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2 covered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448" y="4237544"/>
            <a:ext cx="495176" cy="49517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314121" y="39898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3 covered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9448" y="5304344"/>
            <a:ext cx="495176" cy="4951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314121" y="50566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74151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4 covered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8895" y="2057400"/>
            <a:ext cx="9751162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600"/>
              </a:spcAft>
              <a:buNone/>
            </a:pPr>
            <a:r>
              <a:rPr lang="en-US" sz="3600" b="1" dirty="0">
                <a:solidFill>
                  <a:srgbClr val="1F293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Thank you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667863" y="3771900"/>
            <a:ext cx="853227" cy="41148"/>
          </a:xfrm>
          <a:prstGeom prst="rect">
            <a:avLst/>
          </a:prstGeom>
          <a:solidFill>
            <a:srgbClr val="0F4C81"/>
          </a:solidFill>
          <a:ln/>
        </p:spPr>
      </p:sp>
      <p:sp>
        <p:nvSpPr>
          <p:cNvPr id="4" name="Text 2"/>
          <p:cNvSpPr/>
          <p:nvPr/>
        </p:nvSpPr>
        <p:spPr>
          <a:xfrm>
            <a:off x="1950232" y="4046220"/>
            <a:ext cx="8288487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000000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Questions? Contact your trainer or manager.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Wikidoc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title</dc:title>
  <dc:subject>Training title</dc:subject>
  <dc:creator>PptxGenJS</dc:creator>
  <cp:lastModifiedBy>PptxGenJS</cp:lastModifiedBy>
  <cp:revision>1</cp:revision>
  <dcterms:created xsi:type="dcterms:W3CDTF">2026-11-02T06:18:39Z</dcterms:created>
  <dcterms:modified xsi:type="dcterms:W3CDTF">2026-11-02T06:18:39Z</dcterms:modified>
</cp:coreProperties>
</file>