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(Wikidoc 1)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46238" y="5715000"/>
            <a:ext cx="1142714" cy="1143000"/>
          </a:xfrm>
          <a:prstGeom prst="rect">
            <a:avLst/>
          </a:prstGeom>
          <a:solidFill>
            <a:srgbClr val="1D5C8C"/>
          </a:solidFill>
          <a:ln/>
        </p:spPr>
      </p:sp>
      <p:sp>
        <p:nvSpPr>
          <p:cNvPr id="3" name="Shape 1"/>
          <p:cNvSpPr/>
          <p:nvPr/>
        </p:nvSpPr>
        <p:spPr>
          <a:xfrm>
            <a:off x="10589152" y="6400800"/>
            <a:ext cx="457086" cy="457200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457086" cy="457200"/>
          </a:xfrm>
          <a:prstGeom prst="rect">
            <a:avLst/>
          </a:prstGeom>
          <a:solidFill>
            <a:srgbClr val="D62839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Wikidoc 2)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08047" y="0"/>
            <a:ext cx="380905" cy="381000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3" name="Shape 1"/>
          <p:cNvSpPr/>
          <p:nvPr/>
        </p:nvSpPr>
        <p:spPr>
          <a:xfrm>
            <a:off x="11579504" y="0"/>
            <a:ext cx="228543" cy="228600"/>
          </a:xfrm>
          <a:prstGeom prst="rect">
            <a:avLst/>
          </a:prstGeom>
          <a:solidFill>
            <a:srgbClr val="1D5C8C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667500"/>
            <a:ext cx="190452" cy="190500"/>
          </a:xfrm>
          <a:prstGeom prst="rect">
            <a:avLst/>
          </a:prstGeom>
          <a:solidFill>
            <a:srgbClr val="1D5C8C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57400"/>
            <a:ext cx="12188952" cy="2331720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3" name="Text 1"/>
          <p:cNvSpPr/>
          <p:nvPr/>
        </p:nvSpPr>
        <p:spPr>
          <a:xfrm>
            <a:off x="975116" y="2194560"/>
            <a:ext cx="10238720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2000"/>
              </a:spcAft>
              <a:buNone/>
            </a:pPr>
            <a:r>
              <a:rPr lang="en-US" sz="4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Training title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75116" y="4732020"/>
            <a:ext cx="853226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this training is for, and your organisation’s name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Agenda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Learning objectives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69870"/>
            <a:ext cx="2563965" cy="238125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8945" y="2979420"/>
            <a:ext cx="571357" cy="5715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644" y="3105190"/>
            <a:ext cx="319960" cy="319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2764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learners will be able to do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411478" y="2769870"/>
            <a:ext cx="2563965" cy="238125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20976" y="2979420"/>
            <a:ext cx="571357" cy="5715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674" y="3105190"/>
            <a:ext cx="319960" cy="3199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54479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learners will be able to do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213509" y="2769870"/>
            <a:ext cx="2563965" cy="238125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423006" y="2979420"/>
            <a:ext cx="571357" cy="5715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8705" y="3105190"/>
            <a:ext cx="319960" cy="3199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4682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learners will be able to do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9015539" y="2769870"/>
            <a:ext cx="2563965" cy="238125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9225037" y="2979420"/>
            <a:ext cx="571357" cy="5715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0735" y="3105190"/>
            <a:ext cx="319960" cy="3199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148856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Fourth thing learners will be able to do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628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 title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Key points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key point, in one short sentence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second key point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third key point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Process steps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473452"/>
            <a:ext cx="3605898" cy="1028700"/>
          </a:xfrm>
          <a:prstGeom prst="homePlate">
            <a:avLst/>
          </a:prstGeom>
          <a:solidFill>
            <a:srgbClr val="D62839"/>
          </a:solidFill>
          <a:ln/>
        </p:spPr>
      </p:sp>
      <p:sp>
        <p:nvSpPr>
          <p:cNvPr id="5" name="Text 3"/>
          <p:cNvSpPr/>
          <p:nvPr/>
        </p:nvSpPr>
        <p:spPr>
          <a:xfrm>
            <a:off x="782226" y="2473452"/>
            <a:ext cx="3001174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7538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1527" y="2473452"/>
            <a:ext cx="3605898" cy="1028700"/>
          </a:xfrm>
          <a:prstGeom prst="chevron">
            <a:avLst/>
          </a:prstGeom>
          <a:solidFill>
            <a:srgbClr val="D62839"/>
          </a:solidFill>
          <a:ln/>
        </p:spPr>
      </p:sp>
      <p:sp>
        <p:nvSpPr>
          <p:cNvPr id="8" name="Text 6"/>
          <p:cNvSpPr/>
          <p:nvPr/>
        </p:nvSpPr>
        <p:spPr>
          <a:xfrm>
            <a:off x="4723473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32961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3606" y="2473452"/>
            <a:ext cx="3605898" cy="1028700"/>
          </a:xfrm>
          <a:prstGeom prst="chevron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8405552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1169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1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628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 title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Three things to check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1832914" y="1897380"/>
            <a:ext cx="990352" cy="9906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50791" y="2115381"/>
            <a:ext cx="554597" cy="5545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9448" y="3021330"/>
            <a:ext cx="3437284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item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09448" y="3611880"/>
            <a:ext cx="3437284" cy="2449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599300" y="1897380"/>
            <a:ext cx="990352" cy="9906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7177" y="2115381"/>
            <a:ext cx="554597" cy="55459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375834" y="3021330"/>
            <a:ext cx="3437284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item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375834" y="3611880"/>
            <a:ext cx="3437284" cy="2449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9365686" y="1897380"/>
            <a:ext cx="990352" cy="990600"/>
          </a:xfrm>
          <a:prstGeom prst="ellipse">
            <a:avLst/>
          </a:prstGeom>
          <a:solidFill>
            <a:srgbClr val="D62839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3564" y="2115381"/>
            <a:ext cx="554597" cy="55459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42220" y="3021330"/>
            <a:ext cx="3437284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item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142220" y="3611880"/>
            <a:ext cx="3437284" cy="2449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Rules and limits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rule learners must follow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limit, and who can approve above it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 exception, and what to do about it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2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628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 title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How to do 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473452"/>
            <a:ext cx="3605898" cy="1028700"/>
          </a:xfrm>
          <a:prstGeom prst="homePlate">
            <a:avLst/>
          </a:prstGeom>
          <a:solidFill>
            <a:srgbClr val="D62839"/>
          </a:solidFill>
          <a:ln/>
        </p:spPr>
      </p:sp>
      <p:sp>
        <p:nvSpPr>
          <p:cNvPr id="5" name="Text 3"/>
          <p:cNvSpPr/>
          <p:nvPr/>
        </p:nvSpPr>
        <p:spPr>
          <a:xfrm>
            <a:off x="782226" y="2473452"/>
            <a:ext cx="3001174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7538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1527" y="2473452"/>
            <a:ext cx="3605898" cy="1028700"/>
          </a:xfrm>
          <a:prstGeom prst="chevron">
            <a:avLst/>
          </a:prstGeom>
          <a:solidFill>
            <a:srgbClr val="D62839"/>
          </a:solidFill>
          <a:ln/>
        </p:spPr>
      </p:sp>
      <p:sp>
        <p:nvSpPr>
          <p:cNvPr id="8" name="Text 6"/>
          <p:cNvSpPr/>
          <p:nvPr/>
        </p:nvSpPr>
        <p:spPr>
          <a:xfrm>
            <a:off x="4723473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32961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3606" y="2473452"/>
            <a:ext cx="3605898" cy="1028700"/>
          </a:xfrm>
          <a:prstGeom prst="chevron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8405552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1169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Checklist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45295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DF7"/>
          </a:solidFill>
          <a:ln w="23813">
            <a:solidFill>
              <a:srgbClr val="D6283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6533" y="2507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to check off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066533" y="3262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09448" y="3507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DF7"/>
          </a:solidFill>
          <a:ln w="23813">
            <a:solidFill>
              <a:srgbClr val="D6283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6533" y="3269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to check off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66533" y="4024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09448" y="4269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DF7"/>
          </a:solidFill>
          <a:ln w="23813">
            <a:solidFill>
              <a:srgbClr val="D6283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6533" y="4031170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to check off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3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628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 title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Responsibilities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does what, and when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gets signed or recorded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happens if it is missed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Important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1745"/>
            <a:ext cx="10970057" cy="2857500"/>
          </a:xfrm>
          <a:prstGeom prst="rect">
            <a:avLst/>
          </a:prstGeom>
          <a:solidFill>
            <a:srgbClr val="F5E5D6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1745"/>
            <a:ext cx="95226" cy="2857500"/>
          </a:xfrm>
          <a:prstGeom prst="rect">
            <a:avLst/>
          </a:prstGeom>
          <a:solidFill>
            <a:srgbClr val="B4530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714" y="3503409"/>
            <a:ext cx="914171" cy="9141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99700" y="2722245"/>
            <a:ext cx="8798900" cy="2476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one rule learners must never break, or when to stop and ask for help.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4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180180" y="4095750"/>
            <a:ext cx="5399325" cy="1143000"/>
          </a:xfrm>
          <a:prstGeom prst="rect">
            <a:avLst/>
          </a:prstGeom>
          <a:solidFill>
            <a:srgbClr val="FFFDF7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51587" y="4476750"/>
            <a:ext cx="380905" cy="3810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9" name="Text 17"/>
          <p:cNvSpPr/>
          <p:nvPr/>
        </p:nvSpPr>
        <p:spPr>
          <a:xfrm>
            <a:off x="6313496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65808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fourth option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200"/>
              </a:spcAft>
              <a:buNone/>
            </a:pPr>
            <a:r>
              <a:rPr lang="en-US" sz="26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Summary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1 covered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2 covered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3 covered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D62839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4 covered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057400"/>
            <a:ext cx="975116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2000"/>
              </a:spcAft>
              <a:buNone/>
            </a:pPr>
            <a:r>
              <a:rPr lang="en-US" sz="4500" b="1" dirty="0">
                <a:solidFill>
                  <a:srgbClr val="11111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Thank you</a:t>
            </a:r>
            <a:endParaRPr lang="en-US" sz="4500" dirty="0"/>
          </a:p>
        </p:txBody>
      </p:sp>
      <p:sp>
        <p:nvSpPr>
          <p:cNvPr id="3" name="Shape 1"/>
          <p:cNvSpPr/>
          <p:nvPr/>
        </p:nvSpPr>
        <p:spPr>
          <a:xfrm>
            <a:off x="5667863" y="3771900"/>
            <a:ext cx="853227" cy="41148"/>
          </a:xfrm>
          <a:prstGeom prst="rect">
            <a:avLst/>
          </a:prstGeom>
          <a:solidFill>
            <a:srgbClr val="D62839"/>
          </a:solidFill>
          <a:ln/>
        </p:spPr>
      </p:sp>
      <p:sp>
        <p:nvSpPr>
          <p:cNvPr id="4" name="Text 2"/>
          <p:cNvSpPr/>
          <p:nvPr/>
        </p:nvSpPr>
        <p:spPr>
          <a:xfrm>
            <a:off x="1950232" y="4046220"/>
            <a:ext cx="8288487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Questions? Contact your trainer or manager.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Wikidoc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title</dc:title>
  <dc:subject>Training title</dc:subject>
  <dc:creator>PptxGenJS</dc:creator>
  <cp:lastModifiedBy>PptxGenJS</cp:lastModifiedBy>
  <cp:revision>1</cp:revision>
  <dcterms:created xsi:type="dcterms:W3CDTF">2026-11-02T06:18:39Z</dcterms:created>
  <dcterms:modified xsi:type="dcterms:W3CDTF">2026-11-02T06:18:39Z</dcterms:modified>
</cp:coreProperties>
</file>